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71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71A"/>
    <a:srgbClr val="FF9A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58"/>
    <p:restoredTop sz="94716"/>
  </p:normalViewPr>
  <p:slideViewPr>
    <p:cSldViewPr snapToGrid="0" snapToObjects="1">
      <p:cViewPr varScale="1">
        <p:scale>
          <a:sx n="207" d="100"/>
          <a:sy n="207" d="100"/>
        </p:scale>
        <p:origin x="16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AC9D7-5945-0346-B031-A83638DB0A5E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08A41-1970-3C4A-8606-E30D9A1B8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89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08A41-1970-3C4A-8606-E30D9A1B81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36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08A41-1970-3C4A-8606-E30D9A1B81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58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08A41-1970-3C4A-8606-E30D9A1B81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68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F37E9-8086-7B43-8A7C-6F785D315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0A94E2-7201-F645-8099-BF2B9A5F6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2DD9C-9CBB-A94C-91B8-DC7F4F37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4056A-A2CD-894D-9B07-867776D4069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A6B70-08F5-454D-8DAA-2139CC393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9D41A-8DA0-3344-8922-86FD08B2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A495-D456-184B-ACFD-C2B851E52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27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1974D-FB78-A743-92C6-60F52F92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1B70D7-BCCE-D341-A525-0318448207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FDAF8-7719-394A-AC08-2C6A70D2B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4056A-A2CD-894D-9B07-867776D4069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62DFC-4626-244F-B41F-3E4820232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426A3-B65E-394B-A4F3-9819F588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A495-D456-184B-ACFD-C2B851E52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28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0F58EE-6EC4-4049-8E79-6AD36F2D9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6DBC1-915E-C241-ABDF-2E0D80917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249CD-F42B-3946-9C29-E2159E467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4056A-A2CD-894D-9B07-867776D4069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F7C98-66DD-4043-B7B0-B6F22CF3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D6797-40CB-5D44-99C3-60B39479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A495-D456-184B-ACFD-C2B851E52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29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BE0B34-FE88-D645-BCBF-D1C6594B16DB}"/>
              </a:ext>
            </a:extLst>
          </p:cNvPr>
          <p:cNvSpPr/>
          <p:nvPr userDrawn="1"/>
        </p:nvSpPr>
        <p:spPr>
          <a:xfrm>
            <a:off x="-192741" y="552776"/>
            <a:ext cx="9937376" cy="950259"/>
          </a:xfrm>
          <a:prstGeom prst="roundRect">
            <a:avLst/>
          </a:prstGeom>
          <a:solidFill>
            <a:srgbClr val="91071A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D24BA-8785-8440-97AE-54B1A7C5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28F0E-1881-0145-AA84-35BE05DAA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6FBE5-25AD-4E43-91C7-43E0D53A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4056A-A2CD-894D-9B07-867776D4069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97F8B-4D7E-204F-8A7F-581C51A6B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260C3-7819-9740-BDB4-78B52180D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A495-D456-184B-ACFD-C2B851E52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0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0296F-0C1B-E246-AE67-C8DEB53AA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091E1-7595-4648-8B23-BC22DF249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AB3AB-1A9D-AE40-873E-DDDA17306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4056A-A2CD-894D-9B07-867776D4069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3A166-5444-424B-AC8A-7D023225A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121F9-7871-3846-9918-245958571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A495-D456-184B-ACFD-C2B851E52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11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8E9AA-1FF7-A94D-8C2F-2776BC304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62BA4-B55C-A946-8983-2F291B0417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CFEF1-4DDD-A045-9800-A0058DBE7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DF3EA-A49E-E54E-B4CB-B1F3C34F2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4056A-A2CD-894D-9B07-867776D4069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E6F35-4E04-3242-809A-220D65EB5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D32B9-E4A2-2B46-87B2-12667D36E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A495-D456-184B-ACFD-C2B851E52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03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AD3E5-E64D-C24D-B2A9-378970D87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74520-06B3-DF45-A5F4-7B5973123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3BD93-428B-8945-BB51-78DB2BAABA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6635D2-3A94-E141-B4C0-9D90CBA828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95FBFF-60C5-3040-B675-C20E822C3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4CB3E-CEB2-0E45-BACB-04138FBE8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4056A-A2CD-894D-9B07-867776D4069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FDABD9-5C1D-3D4B-96C2-C6D8813FE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3A5B74-FD32-AA42-B385-51C8CA77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A495-D456-184B-ACFD-C2B851E52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99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169D-32AB-BE46-BB03-D7BBEF69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E408EA-840E-6147-9843-CB9E62C55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4056A-A2CD-894D-9B07-867776D4069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C6A33-AFB4-2141-8621-B30801D29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DB637-DDFD-A246-BCF0-C0B368B6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A495-D456-184B-ACFD-C2B851E52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6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E0025C-7C26-D048-9371-145E4F166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4056A-A2CD-894D-9B07-867776D4069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2D9636-1472-0940-A0D7-9BCBB4C6C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0F110-D17D-6141-97F1-1A2E5EE7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A495-D456-184B-ACFD-C2B851E52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25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4345F-39A8-984E-8247-2CA64CFF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75BE1-5EF4-364B-8AD4-218AA9697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D7974-6159-5448-860C-47A319C0A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966181-10F0-E04F-BC61-0AC04A69D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4056A-A2CD-894D-9B07-867776D4069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1BC3D-0B6A-DC4B-ADDD-75945CE3C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DB9D1-813A-AB46-B69F-6E654B2EE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A495-D456-184B-ACFD-C2B851E52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988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44198-E659-934F-86E7-28413FEDE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B1D280-9165-104D-A351-BAB5AD8A46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D4569A-97D8-974D-A2B1-52C0AFE94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94B44-E27A-2942-8C2D-D0B91CF5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4056A-A2CD-894D-9B07-867776D4069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E7E50B-98F6-AB49-8AA9-7FE28257E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65540-403E-D84C-BB1F-9EB65B635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EA495-D456-184B-ACFD-C2B851E52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5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84951-9772-FA4B-AB1B-AF84FAAD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B5D4D-B625-054D-9DFE-A0366CEB8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57B00-130E-3848-B9A4-3BFCBF573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4056A-A2CD-894D-9B07-867776D4069F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A84FE-0561-8E45-BF85-204ECB18C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547CC-EE92-194D-9900-E114017ED5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EA495-D456-184B-ACFD-C2B851E52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7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5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EDAD9-FC91-1740-9390-E224D8DBF6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8000" b="1" dirty="0">
                <a:solidFill>
                  <a:srgbClr val="C00000"/>
                </a:solidFill>
              </a:rPr>
              <a:t>Inner Circle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79574-D1A2-3A4C-BD26-B21FC5B2B5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Team 1 : </a:t>
            </a:r>
            <a:r>
              <a:rPr lang="en-US" dirty="0" err="1"/>
              <a:t>Wasupol</a:t>
            </a:r>
            <a:r>
              <a:rPr lang="en-US" dirty="0"/>
              <a:t>, Peter, Ananya, Michael, Raef, Jian</a:t>
            </a:r>
          </a:p>
          <a:p>
            <a:pPr algn="l"/>
            <a:r>
              <a:rPr lang="en-US" dirty="0"/>
              <a:t>MET CS 673  Professor </a:t>
            </a:r>
            <a:r>
              <a:rPr lang="en-US" dirty="0" err="1"/>
              <a:t>Yuting</a:t>
            </a:r>
            <a:r>
              <a:rPr lang="en-US" dirty="0"/>
              <a:t> Zhang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AE66A1-1D96-AF4B-A916-5D634D81E810}"/>
              </a:ext>
            </a:extLst>
          </p:cNvPr>
          <p:cNvGrpSpPr/>
          <p:nvPr/>
        </p:nvGrpSpPr>
        <p:grpSpPr>
          <a:xfrm>
            <a:off x="6518454" y="2151653"/>
            <a:ext cx="1277347" cy="1277347"/>
            <a:chOff x="9129322" y="4383805"/>
            <a:chExt cx="2144103" cy="214410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F351643-BC66-C347-9056-F6414D58C7B2}"/>
                </a:ext>
              </a:extLst>
            </p:cNvPr>
            <p:cNvSpPr/>
            <p:nvPr/>
          </p:nvSpPr>
          <p:spPr>
            <a:xfrm>
              <a:off x="9129322" y="4383805"/>
              <a:ext cx="2144103" cy="214410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925DC1E-74B7-C346-A263-F5A1CD5881D8}"/>
                </a:ext>
              </a:extLst>
            </p:cNvPr>
            <p:cNvSpPr/>
            <p:nvPr/>
          </p:nvSpPr>
          <p:spPr>
            <a:xfrm>
              <a:off x="9285897" y="4540380"/>
              <a:ext cx="1830952" cy="1830952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EE9A712-06C5-2F43-919E-7B7BF630EDCD}"/>
                </a:ext>
              </a:extLst>
            </p:cNvPr>
            <p:cNvSpPr/>
            <p:nvPr/>
          </p:nvSpPr>
          <p:spPr>
            <a:xfrm>
              <a:off x="9454998" y="4709481"/>
              <a:ext cx="1492750" cy="149275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D3D653-29C3-4A47-AC48-413DB2E16872}"/>
                </a:ext>
              </a:extLst>
            </p:cNvPr>
            <p:cNvSpPr/>
            <p:nvPr/>
          </p:nvSpPr>
          <p:spPr>
            <a:xfrm>
              <a:off x="9578171" y="4832654"/>
              <a:ext cx="1246404" cy="1246404"/>
            </a:xfrm>
            <a:prstGeom prst="ellipse">
              <a:avLst/>
            </a:prstGeom>
            <a:solidFill>
              <a:srgbClr val="C00000"/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0BDAD9-0547-AE4F-9CD0-D6316B8AD851}"/>
              </a:ext>
            </a:extLst>
          </p:cNvPr>
          <p:cNvGrpSpPr/>
          <p:nvPr/>
        </p:nvGrpSpPr>
        <p:grpSpPr>
          <a:xfrm>
            <a:off x="9407047" y="-731490"/>
            <a:ext cx="3775518" cy="3865189"/>
            <a:chOff x="9407047" y="-731490"/>
            <a:chExt cx="3775518" cy="386518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300D10D-F29A-8D4B-8E6D-C99216201259}"/>
                </a:ext>
              </a:extLst>
            </p:cNvPr>
            <p:cNvSpPr/>
            <p:nvPr/>
          </p:nvSpPr>
          <p:spPr>
            <a:xfrm rot="2700000">
              <a:off x="9407047" y="-731490"/>
              <a:ext cx="3707705" cy="370770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DC247EA-3291-CC4E-A050-D47B222DD791}"/>
                </a:ext>
              </a:extLst>
            </p:cNvPr>
            <p:cNvSpPr/>
            <p:nvPr/>
          </p:nvSpPr>
          <p:spPr>
            <a:xfrm rot="1800000">
              <a:off x="9419573" y="-731489"/>
              <a:ext cx="3707705" cy="370770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F3823D8-02E0-C74F-B87D-D6DE40D7B347}"/>
                </a:ext>
              </a:extLst>
            </p:cNvPr>
            <p:cNvSpPr/>
            <p:nvPr/>
          </p:nvSpPr>
          <p:spPr>
            <a:xfrm rot="4728693">
              <a:off x="9474860" y="-574006"/>
              <a:ext cx="3707705" cy="3707705"/>
            </a:xfrm>
            <a:prstGeom prst="round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8C150F5-E2E3-7945-980E-8682BB0F3164}"/>
              </a:ext>
            </a:extLst>
          </p:cNvPr>
          <p:cNvSpPr/>
          <p:nvPr/>
        </p:nvSpPr>
        <p:spPr>
          <a:xfrm rot="1550518">
            <a:off x="-991145" y="4612709"/>
            <a:ext cx="3707705" cy="3707705"/>
          </a:xfrm>
          <a:prstGeom prst="round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7A7238F-FB79-6749-8842-F14A1F700FCB}"/>
              </a:ext>
            </a:extLst>
          </p:cNvPr>
          <p:cNvSpPr/>
          <p:nvPr/>
        </p:nvSpPr>
        <p:spPr>
          <a:xfrm rot="3055606">
            <a:off x="-927237" y="4612708"/>
            <a:ext cx="3707705" cy="3707705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4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3323-23BB-9D4C-B002-07F282B7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62487A-F0D8-9B4E-A378-3A38D238B4B0}"/>
              </a:ext>
            </a:extLst>
          </p:cNvPr>
          <p:cNvGrpSpPr/>
          <p:nvPr/>
        </p:nvGrpSpPr>
        <p:grpSpPr>
          <a:xfrm>
            <a:off x="10725209" y="-866448"/>
            <a:ext cx="3105424" cy="3094969"/>
            <a:chOff x="9407047" y="-731490"/>
            <a:chExt cx="3720231" cy="370770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A709373-CD01-5347-A743-48051C489690}"/>
                </a:ext>
              </a:extLst>
            </p:cNvPr>
            <p:cNvSpPr/>
            <p:nvPr/>
          </p:nvSpPr>
          <p:spPr>
            <a:xfrm rot="2700000">
              <a:off x="9407047" y="-731490"/>
              <a:ext cx="3707705" cy="370770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FA91E11-90DA-1843-8050-EDABA9C1FE71}"/>
                </a:ext>
              </a:extLst>
            </p:cNvPr>
            <p:cNvSpPr/>
            <p:nvPr/>
          </p:nvSpPr>
          <p:spPr>
            <a:xfrm rot="1800000">
              <a:off x="9419573" y="-731489"/>
              <a:ext cx="3707705" cy="370770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38B1FE11-8F98-2B4C-91B7-570C130C6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691" y="1690688"/>
            <a:ext cx="8894618" cy="4600185"/>
          </a:xfrm>
          <a:prstGeom prst="rect">
            <a:avLst/>
          </a:prstGeom>
          <a:noFill/>
          <a:ln>
            <a:solidFill>
              <a:srgbClr val="91071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891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3323-23BB-9D4C-B002-07F282B7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Plan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62487A-F0D8-9B4E-A378-3A38D238B4B0}"/>
              </a:ext>
            </a:extLst>
          </p:cNvPr>
          <p:cNvGrpSpPr/>
          <p:nvPr/>
        </p:nvGrpSpPr>
        <p:grpSpPr>
          <a:xfrm>
            <a:off x="10725209" y="-866448"/>
            <a:ext cx="3105424" cy="3094969"/>
            <a:chOff x="9407047" y="-731490"/>
            <a:chExt cx="3720231" cy="370770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A709373-CD01-5347-A743-48051C489690}"/>
                </a:ext>
              </a:extLst>
            </p:cNvPr>
            <p:cNvSpPr/>
            <p:nvPr/>
          </p:nvSpPr>
          <p:spPr>
            <a:xfrm rot="2700000">
              <a:off x="9407047" y="-731490"/>
              <a:ext cx="3707705" cy="370770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FA91E11-90DA-1843-8050-EDABA9C1FE71}"/>
                </a:ext>
              </a:extLst>
            </p:cNvPr>
            <p:cNvSpPr/>
            <p:nvPr/>
          </p:nvSpPr>
          <p:spPr>
            <a:xfrm rot="1800000">
              <a:off x="9419573" y="-731489"/>
              <a:ext cx="3707705" cy="370770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233" name="Picture 17">
            <a:extLst>
              <a:ext uri="{FF2B5EF4-FFF2-40B4-BE49-F238E27FC236}">
                <a16:creationId xmlns:a16="http://schemas.microsoft.com/office/drawing/2014/main" id="{68F76E96-6F3D-6940-AE72-91F72B38E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06022"/>
            <a:ext cx="2624447" cy="137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5" name="Picture 19">
            <a:extLst>
              <a:ext uri="{FF2B5EF4-FFF2-40B4-BE49-F238E27FC236}">
                <a16:creationId xmlns:a16="http://schemas.microsoft.com/office/drawing/2014/main" id="{C52BC729-E987-0C40-A4F4-411273962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441" y="3483857"/>
            <a:ext cx="2060369" cy="108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7" name="Picture 21">
            <a:extLst>
              <a:ext uri="{FF2B5EF4-FFF2-40B4-BE49-F238E27FC236}">
                <a16:creationId xmlns:a16="http://schemas.microsoft.com/office/drawing/2014/main" id="{624E6ED5-28FD-374B-9B30-1D03825A10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8" t="38622" r="24902" b="36468"/>
          <a:stretch/>
        </p:blipFill>
        <p:spPr bwMode="auto">
          <a:xfrm>
            <a:off x="338923" y="3742920"/>
            <a:ext cx="2398339" cy="56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9" name="Picture 23">
            <a:extLst>
              <a:ext uri="{FF2B5EF4-FFF2-40B4-BE49-F238E27FC236}">
                <a16:creationId xmlns:a16="http://schemas.microsoft.com/office/drawing/2014/main" id="{B3BC338C-2F66-094B-ADC0-1B8E5B808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552" y="4689556"/>
            <a:ext cx="864515" cy="15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1" name="Picture 25">
            <a:extLst>
              <a:ext uri="{FF2B5EF4-FFF2-40B4-BE49-F238E27FC236}">
                <a16:creationId xmlns:a16="http://schemas.microsoft.com/office/drawing/2014/main" id="{866A0370-020A-BF42-A133-E84C8285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16" y="4861692"/>
            <a:ext cx="1492662" cy="149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3" name="Picture 27">
            <a:extLst>
              <a:ext uri="{FF2B5EF4-FFF2-40B4-BE49-F238E27FC236}">
                <a16:creationId xmlns:a16="http://schemas.microsoft.com/office/drawing/2014/main" id="{F45EDDF1-7A2C-0944-8153-A1F475088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54" y="4945241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5" name="Picture 29">
            <a:extLst>
              <a:ext uri="{FF2B5EF4-FFF2-40B4-BE49-F238E27FC236}">
                <a16:creationId xmlns:a16="http://schemas.microsoft.com/office/drawing/2014/main" id="{562A6562-BC21-D04D-B537-233E0E6A6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392" y="5019756"/>
            <a:ext cx="1251049" cy="125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7" name="Picture 31">
            <a:extLst>
              <a:ext uri="{FF2B5EF4-FFF2-40B4-BE49-F238E27FC236}">
                <a16:creationId xmlns:a16="http://schemas.microsoft.com/office/drawing/2014/main" id="{72AB7F0B-3D5B-6B4C-ADB7-883297CAB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711" y="2126690"/>
            <a:ext cx="1667710" cy="102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9" name="Picture 33">
            <a:extLst>
              <a:ext uri="{FF2B5EF4-FFF2-40B4-BE49-F238E27FC236}">
                <a16:creationId xmlns:a16="http://schemas.microsoft.com/office/drawing/2014/main" id="{1519EAEC-1437-2347-9102-6EE8247E5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238" y="3209620"/>
            <a:ext cx="2427908" cy="110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1" name="Picture 35">
            <a:extLst>
              <a:ext uri="{FF2B5EF4-FFF2-40B4-BE49-F238E27FC236}">
                <a16:creationId xmlns:a16="http://schemas.microsoft.com/office/drawing/2014/main" id="{EE3A7740-7D1B-2845-A603-6447F7052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219" y="4197584"/>
            <a:ext cx="2427908" cy="7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3" name="Picture 37">
            <a:extLst>
              <a:ext uri="{FF2B5EF4-FFF2-40B4-BE49-F238E27FC236}">
                <a16:creationId xmlns:a16="http://schemas.microsoft.com/office/drawing/2014/main" id="{38993CD5-8B5F-0347-8931-24BF2B190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775" y="5094888"/>
            <a:ext cx="1596795" cy="83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5" name="Picture 39">
            <a:extLst>
              <a:ext uri="{FF2B5EF4-FFF2-40B4-BE49-F238E27FC236}">
                <a16:creationId xmlns:a16="http://schemas.microsoft.com/office/drawing/2014/main" id="{BCCC30D6-885E-A843-9013-C72417F2F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770" y="2724919"/>
            <a:ext cx="2884307" cy="150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7" name="Picture 41">
            <a:extLst>
              <a:ext uri="{FF2B5EF4-FFF2-40B4-BE49-F238E27FC236}">
                <a16:creationId xmlns:a16="http://schemas.microsoft.com/office/drawing/2014/main" id="{D034C738-B92D-FE4C-AF73-49F413C3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139" y="4430654"/>
            <a:ext cx="2884307" cy="76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9" name="Picture 43">
            <a:extLst>
              <a:ext uri="{FF2B5EF4-FFF2-40B4-BE49-F238E27FC236}">
                <a16:creationId xmlns:a16="http://schemas.microsoft.com/office/drawing/2014/main" id="{0595C904-F41E-7F44-80EA-803C3921A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508" y="5428436"/>
            <a:ext cx="2638793" cy="74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904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1E206DEC-01F4-194E-954C-00711F950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697" y="1542904"/>
            <a:ext cx="4940275" cy="437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93323-23BB-9D4C-B002-07F282B7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Quality Assurance Plan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62487A-F0D8-9B4E-A378-3A38D238B4B0}"/>
              </a:ext>
            </a:extLst>
          </p:cNvPr>
          <p:cNvGrpSpPr/>
          <p:nvPr/>
        </p:nvGrpSpPr>
        <p:grpSpPr>
          <a:xfrm>
            <a:off x="10725209" y="-866448"/>
            <a:ext cx="3105424" cy="3094969"/>
            <a:chOff x="9407047" y="-731490"/>
            <a:chExt cx="3720231" cy="370770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A709373-CD01-5347-A743-48051C489690}"/>
                </a:ext>
              </a:extLst>
            </p:cNvPr>
            <p:cNvSpPr/>
            <p:nvPr/>
          </p:nvSpPr>
          <p:spPr>
            <a:xfrm rot="2700000">
              <a:off x="9407047" y="-731490"/>
              <a:ext cx="3707705" cy="370770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FA91E11-90DA-1843-8050-EDABA9C1FE71}"/>
                </a:ext>
              </a:extLst>
            </p:cNvPr>
            <p:cNvSpPr/>
            <p:nvPr/>
          </p:nvSpPr>
          <p:spPr>
            <a:xfrm rot="1800000">
              <a:off x="9419573" y="-731489"/>
              <a:ext cx="3707705" cy="370770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A7BACEF-AE5B-BF49-B63F-D6E287DEB334}"/>
              </a:ext>
            </a:extLst>
          </p:cNvPr>
          <p:cNvSpPr/>
          <p:nvPr/>
        </p:nvSpPr>
        <p:spPr>
          <a:xfrm>
            <a:off x="732312" y="1756434"/>
            <a:ext cx="6096000" cy="140038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Playfair Display"/>
              </a:rPr>
              <a:t>Management Tool: </a:t>
            </a:r>
            <a:r>
              <a:rPr lang="en-US" sz="1700" b="0" i="0" u="none" strike="noStrike" dirty="0" err="1">
                <a:solidFill>
                  <a:srgbClr val="000000"/>
                </a:solidFill>
                <a:effectLst/>
                <a:latin typeface="Playfair Display"/>
              </a:rPr>
              <a:t>Pivotaltracker</a:t>
            </a:r>
            <a:endParaRPr lang="en-US" sz="1700" dirty="0">
              <a:solidFill>
                <a:srgbClr val="000000"/>
              </a:solidFill>
              <a:latin typeface="Playfair Display"/>
            </a:endParaRPr>
          </a:p>
          <a:p>
            <a:pPr fontAlgn="base"/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Playfair Display"/>
              </a:rPr>
              <a:t>Product Metrics: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Playfair Display"/>
              </a:rPr>
              <a:t>Defects per lines of code</a:t>
            </a:r>
          </a:p>
          <a:p>
            <a:pPr marL="742950" lvl="1" indent="-285750"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000000"/>
                </a:solidFill>
                <a:effectLst/>
                <a:latin typeface="Playfair Display"/>
              </a:rPr>
              <a:t># failed chat applications per given # of reference chat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95194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3323-23BB-9D4C-B002-07F282B7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and Management Plan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62487A-F0D8-9B4E-A378-3A38D238B4B0}"/>
              </a:ext>
            </a:extLst>
          </p:cNvPr>
          <p:cNvGrpSpPr/>
          <p:nvPr/>
        </p:nvGrpSpPr>
        <p:grpSpPr>
          <a:xfrm>
            <a:off x="10725209" y="-866448"/>
            <a:ext cx="3105424" cy="3094969"/>
            <a:chOff x="9407047" y="-731490"/>
            <a:chExt cx="3720231" cy="370770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A709373-CD01-5347-A743-48051C489690}"/>
                </a:ext>
              </a:extLst>
            </p:cNvPr>
            <p:cNvSpPr/>
            <p:nvPr/>
          </p:nvSpPr>
          <p:spPr>
            <a:xfrm rot="2700000">
              <a:off x="9407047" y="-731490"/>
              <a:ext cx="3707705" cy="370770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FA91E11-90DA-1843-8050-EDABA9C1FE71}"/>
                </a:ext>
              </a:extLst>
            </p:cNvPr>
            <p:cNvSpPr/>
            <p:nvPr/>
          </p:nvSpPr>
          <p:spPr>
            <a:xfrm rot="1800000">
              <a:off x="9419573" y="-731489"/>
              <a:ext cx="3707705" cy="370770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986E41F-99C2-EA4F-BED7-54C95D5AB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53" y="2184021"/>
            <a:ext cx="5483443" cy="393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8CC3AC0A-F453-344B-89C0-C22345C3E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354" y="1690688"/>
            <a:ext cx="1361469" cy="181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ADFED7B4-65CF-D149-84B0-7B6B1F1F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919" y="3698769"/>
            <a:ext cx="2309986" cy="60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90D3D8AC-8A01-8B42-86D8-199BC611E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919" y="4401152"/>
            <a:ext cx="2836718" cy="80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>
            <a:extLst>
              <a:ext uri="{FF2B5EF4-FFF2-40B4-BE49-F238E27FC236}">
                <a16:creationId xmlns:a16="http://schemas.microsoft.com/office/drawing/2014/main" id="{62138293-B7A6-5F40-9CCF-17E2B6E7E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485" y="5298559"/>
            <a:ext cx="2331469" cy="121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>
            <a:extLst>
              <a:ext uri="{FF2B5EF4-FFF2-40B4-BE49-F238E27FC236}">
                <a16:creationId xmlns:a16="http://schemas.microsoft.com/office/drawing/2014/main" id="{BC3A84FE-2FB8-A64C-ADC8-5B6C94AE8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919" y="5235080"/>
            <a:ext cx="2172340" cy="134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A89CAE-43F2-084F-8C8B-B0CFB2909E12}"/>
              </a:ext>
            </a:extLst>
          </p:cNvPr>
          <p:cNvSpPr/>
          <p:nvPr/>
        </p:nvSpPr>
        <p:spPr>
          <a:xfrm>
            <a:off x="8591692" y="2184021"/>
            <a:ext cx="298505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Requires 1 reviewer in GitHub</a:t>
            </a:r>
            <a:endParaRPr lang="en-US" sz="2800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996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ADE3315-67FF-8C44-B5EC-F50F0E51F0A9}"/>
              </a:ext>
            </a:extLst>
          </p:cNvPr>
          <p:cNvGrpSpPr/>
          <p:nvPr/>
        </p:nvGrpSpPr>
        <p:grpSpPr>
          <a:xfrm>
            <a:off x="871282" y="2626617"/>
            <a:ext cx="5106840" cy="5353110"/>
            <a:chOff x="1954414" y="1956498"/>
            <a:chExt cx="2675477" cy="370607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BD457-D912-BD4D-AAC5-1039B475452C}"/>
                </a:ext>
              </a:extLst>
            </p:cNvPr>
            <p:cNvSpPr/>
            <p:nvPr/>
          </p:nvSpPr>
          <p:spPr>
            <a:xfrm>
              <a:off x="1954414" y="1956498"/>
              <a:ext cx="2541563" cy="3580038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50DF459-524C-5644-A820-216FD8B9AD67}"/>
                </a:ext>
              </a:extLst>
            </p:cNvPr>
            <p:cNvGrpSpPr/>
            <p:nvPr/>
          </p:nvGrpSpPr>
          <p:grpSpPr>
            <a:xfrm>
              <a:off x="2041687" y="2053622"/>
              <a:ext cx="2588204" cy="3608955"/>
              <a:chOff x="3171328" y="1923803"/>
              <a:chExt cx="2154681" cy="3004457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C413200-C8BE-9543-941B-344F0FB143EE}"/>
                  </a:ext>
                </a:extLst>
              </p:cNvPr>
              <p:cNvSpPr/>
              <p:nvPr/>
            </p:nvSpPr>
            <p:spPr>
              <a:xfrm>
                <a:off x="3171328" y="1923803"/>
                <a:ext cx="2154681" cy="1800574"/>
              </a:xfrm>
              <a:custGeom>
                <a:avLst/>
                <a:gdLst>
                  <a:gd name="connsiteX0" fmla="*/ 359121 w 2154681"/>
                  <a:gd name="connsiteY0" fmla="*/ 0 h 1800574"/>
                  <a:gd name="connsiteX1" fmla="*/ 1795560 w 2154681"/>
                  <a:gd name="connsiteY1" fmla="*/ 0 h 1800574"/>
                  <a:gd name="connsiteX2" fmla="*/ 2154681 w 2154681"/>
                  <a:gd name="connsiteY2" fmla="*/ 359121 h 1800574"/>
                  <a:gd name="connsiteX3" fmla="*/ 2154681 w 2154681"/>
                  <a:gd name="connsiteY3" fmla="*/ 1795560 h 1800574"/>
                  <a:gd name="connsiteX4" fmla="*/ 2154176 w 2154681"/>
                  <a:gd name="connsiteY4" fmla="*/ 1800574 h 1800574"/>
                  <a:gd name="connsiteX5" fmla="*/ 506 w 2154681"/>
                  <a:gd name="connsiteY5" fmla="*/ 1800574 h 1800574"/>
                  <a:gd name="connsiteX6" fmla="*/ 0 w 2154681"/>
                  <a:gd name="connsiteY6" fmla="*/ 1795560 h 1800574"/>
                  <a:gd name="connsiteX7" fmla="*/ 0 w 2154681"/>
                  <a:gd name="connsiteY7" fmla="*/ 359121 h 1800574"/>
                  <a:gd name="connsiteX8" fmla="*/ 359121 w 2154681"/>
                  <a:gd name="connsiteY8" fmla="*/ 0 h 180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4681" h="1800574">
                    <a:moveTo>
                      <a:pt x="359121" y="0"/>
                    </a:moveTo>
                    <a:lnTo>
                      <a:pt x="1795560" y="0"/>
                    </a:lnTo>
                    <a:cubicBezTo>
                      <a:pt x="1993897" y="0"/>
                      <a:pt x="2154681" y="160784"/>
                      <a:pt x="2154681" y="359121"/>
                    </a:cubicBezTo>
                    <a:lnTo>
                      <a:pt x="2154681" y="1795560"/>
                    </a:lnTo>
                    <a:lnTo>
                      <a:pt x="2154176" y="1800574"/>
                    </a:lnTo>
                    <a:lnTo>
                      <a:pt x="506" y="1800574"/>
                    </a:lnTo>
                    <a:lnTo>
                      <a:pt x="0" y="1795560"/>
                    </a:lnTo>
                    <a:lnTo>
                      <a:pt x="0" y="359121"/>
                    </a:lnTo>
                    <a:cubicBezTo>
                      <a:pt x="0" y="160784"/>
                      <a:pt x="160784" y="0"/>
                      <a:pt x="359121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166A449-862C-5B47-987E-460DCA66AAC2}"/>
                  </a:ext>
                </a:extLst>
              </p:cNvPr>
              <p:cNvSpPr/>
              <p:nvPr/>
            </p:nvSpPr>
            <p:spPr>
              <a:xfrm>
                <a:off x="3171328" y="3724377"/>
                <a:ext cx="2154681" cy="1203883"/>
              </a:xfrm>
              <a:prstGeom prst="rect">
                <a:avLst/>
              </a:prstGeom>
              <a:solidFill>
                <a:srgbClr val="FF9A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7AB6EB-F959-1045-81F7-38A165DF29A9}"/>
              </a:ext>
            </a:extLst>
          </p:cNvPr>
          <p:cNvGrpSpPr/>
          <p:nvPr/>
        </p:nvGrpSpPr>
        <p:grpSpPr>
          <a:xfrm>
            <a:off x="6287215" y="2626618"/>
            <a:ext cx="5099713" cy="5353108"/>
            <a:chOff x="2041687" y="1956499"/>
            <a:chExt cx="2671743" cy="3706078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904B8D50-C9C0-AE49-9293-FAC3C1AE60AF}"/>
                </a:ext>
              </a:extLst>
            </p:cNvPr>
            <p:cNvSpPr/>
            <p:nvPr/>
          </p:nvSpPr>
          <p:spPr>
            <a:xfrm>
              <a:off x="2171867" y="1956499"/>
              <a:ext cx="2541563" cy="3580038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29BAE1D-1A06-3F4B-984C-11596D7EB2DA}"/>
                </a:ext>
              </a:extLst>
            </p:cNvPr>
            <p:cNvGrpSpPr/>
            <p:nvPr/>
          </p:nvGrpSpPr>
          <p:grpSpPr>
            <a:xfrm>
              <a:off x="2041687" y="2053622"/>
              <a:ext cx="2588204" cy="3608955"/>
              <a:chOff x="3171328" y="1923803"/>
              <a:chExt cx="2154681" cy="3004457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5B73B056-0EF6-5541-A36C-1E2C197CBA2D}"/>
                  </a:ext>
                </a:extLst>
              </p:cNvPr>
              <p:cNvSpPr/>
              <p:nvPr/>
            </p:nvSpPr>
            <p:spPr>
              <a:xfrm>
                <a:off x="3171328" y="1923803"/>
                <a:ext cx="2154681" cy="1800574"/>
              </a:xfrm>
              <a:custGeom>
                <a:avLst/>
                <a:gdLst>
                  <a:gd name="connsiteX0" fmla="*/ 359121 w 2154681"/>
                  <a:gd name="connsiteY0" fmla="*/ 0 h 1800574"/>
                  <a:gd name="connsiteX1" fmla="*/ 1795560 w 2154681"/>
                  <a:gd name="connsiteY1" fmla="*/ 0 h 1800574"/>
                  <a:gd name="connsiteX2" fmla="*/ 2154681 w 2154681"/>
                  <a:gd name="connsiteY2" fmla="*/ 359121 h 1800574"/>
                  <a:gd name="connsiteX3" fmla="*/ 2154681 w 2154681"/>
                  <a:gd name="connsiteY3" fmla="*/ 1795560 h 1800574"/>
                  <a:gd name="connsiteX4" fmla="*/ 2154176 w 2154681"/>
                  <a:gd name="connsiteY4" fmla="*/ 1800574 h 1800574"/>
                  <a:gd name="connsiteX5" fmla="*/ 506 w 2154681"/>
                  <a:gd name="connsiteY5" fmla="*/ 1800574 h 1800574"/>
                  <a:gd name="connsiteX6" fmla="*/ 0 w 2154681"/>
                  <a:gd name="connsiteY6" fmla="*/ 1795560 h 1800574"/>
                  <a:gd name="connsiteX7" fmla="*/ 0 w 2154681"/>
                  <a:gd name="connsiteY7" fmla="*/ 359121 h 1800574"/>
                  <a:gd name="connsiteX8" fmla="*/ 359121 w 2154681"/>
                  <a:gd name="connsiteY8" fmla="*/ 0 h 180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4681" h="1800574">
                    <a:moveTo>
                      <a:pt x="359121" y="0"/>
                    </a:moveTo>
                    <a:lnTo>
                      <a:pt x="1795560" y="0"/>
                    </a:lnTo>
                    <a:cubicBezTo>
                      <a:pt x="1993897" y="0"/>
                      <a:pt x="2154681" y="160784"/>
                      <a:pt x="2154681" y="359121"/>
                    </a:cubicBezTo>
                    <a:lnTo>
                      <a:pt x="2154681" y="1795560"/>
                    </a:lnTo>
                    <a:lnTo>
                      <a:pt x="2154176" y="1800574"/>
                    </a:lnTo>
                    <a:lnTo>
                      <a:pt x="506" y="1800574"/>
                    </a:lnTo>
                    <a:lnTo>
                      <a:pt x="0" y="1795560"/>
                    </a:lnTo>
                    <a:lnTo>
                      <a:pt x="0" y="359121"/>
                    </a:lnTo>
                    <a:cubicBezTo>
                      <a:pt x="0" y="160784"/>
                      <a:pt x="160784" y="0"/>
                      <a:pt x="359121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262521B-65C2-AA42-9D67-3AD9499ED568}"/>
                  </a:ext>
                </a:extLst>
              </p:cNvPr>
              <p:cNvSpPr/>
              <p:nvPr/>
            </p:nvSpPr>
            <p:spPr>
              <a:xfrm>
                <a:off x="3171328" y="3724377"/>
                <a:ext cx="2154681" cy="1203883"/>
              </a:xfrm>
              <a:prstGeom prst="rect">
                <a:avLst/>
              </a:prstGeom>
              <a:solidFill>
                <a:srgbClr val="FF9A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593323-23BB-9D4C-B002-07F282B7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62487A-F0D8-9B4E-A378-3A38D238B4B0}"/>
              </a:ext>
            </a:extLst>
          </p:cNvPr>
          <p:cNvGrpSpPr/>
          <p:nvPr/>
        </p:nvGrpSpPr>
        <p:grpSpPr>
          <a:xfrm>
            <a:off x="10725209" y="-866448"/>
            <a:ext cx="3105424" cy="3094969"/>
            <a:chOff x="9407047" y="-731490"/>
            <a:chExt cx="3720231" cy="370770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A709373-CD01-5347-A743-48051C489690}"/>
                </a:ext>
              </a:extLst>
            </p:cNvPr>
            <p:cNvSpPr/>
            <p:nvPr/>
          </p:nvSpPr>
          <p:spPr>
            <a:xfrm rot="2700000">
              <a:off x="9407047" y="-731490"/>
              <a:ext cx="3707705" cy="370770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FA91E11-90DA-1843-8050-EDABA9C1FE71}"/>
                </a:ext>
              </a:extLst>
            </p:cNvPr>
            <p:cNvSpPr/>
            <p:nvPr/>
          </p:nvSpPr>
          <p:spPr>
            <a:xfrm rot="1800000">
              <a:off x="9419573" y="-731489"/>
              <a:ext cx="3707705" cy="370770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6C42D31-17F8-B046-B2E2-4DF033DAC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39" y="3556391"/>
            <a:ext cx="1747158" cy="174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Contract RTL">
            <a:extLst>
              <a:ext uri="{FF2B5EF4-FFF2-40B4-BE49-F238E27FC236}">
                <a16:creationId xmlns:a16="http://schemas.microsoft.com/office/drawing/2014/main" id="{B64B6AE3-2400-6F4E-8750-1E68B6308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7769" y="3398246"/>
            <a:ext cx="2024743" cy="2024743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0C06EF63-F0FA-0746-9AD1-0403A69AD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744" y="3398246"/>
            <a:ext cx="1944846" cy="194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Key">
            <a:extLst>
              <a:ext uri="{FF2B5EF4-FFF2-40B4-BE49-F238E27FC236}">
                <a16:creationId xmlns:a16="http://schemas.microsoft.com/office/drawing/2014/main" id="{EE0478C8-454F-B042-9983-C300E9AD2A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41683" y="3012696"/>
            <a:ext cx="1752818" cy="1752818"/>
          </a:xfrm>
          <a:prstGeom prst="rect">
            <a:avLst/>
          </a:prstGeom>
        </p:spPr>
      </p:pic>
      <p:pic>
        <p:nvPicPr>
          <p:cNvPr id="27" name="Graphic 26" descr="Key">
            <a:extLst>
              <a:ext uri="{FF2B5EF4-FFF2-40B4-BE49-F238E27FC236}">
                <a16:creationId xmlns:a16="http://schemas.microsoft.com/office/drawing/2014/main" id="{4FC717F5-2FE8-B344-B12B-F4012D26A8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 flipV="1">
            <a:off x="8961312" y="3864205"/>
            <a:ext cx="1752818" cy="175281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5618340-0D3B-6E43-A9FB-69CFFEDF4EE4}"/>
              </a:ext>
            </a:extLst>
          </p:cNvPr>
          <p:cNvSpPr txBox="1"/>
          <p:nvPr/>
        </p:nvSpPr>
        <p:spPr>
          <a:xfrm>
            <a:off x="1697151" y="6151815"/>
            <a:ext cx="3621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Development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6ADF45-C7F7-A346-AE6A-B9C9CA2BD775}"/>
              </a:ext>
            </a:extLst>
          </p:cNvPr>
          <p:cNvSpPr txBox="1"/>
          <p:nvPr/>
        </p:nvSpPr>
        <p:spPr>
          <a:xfrm>
            <a:off x="6946501" y="6207981"/>
            <a:ext cx="3621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407503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EDAD9-FC91-1740-9390-E224D8DBF6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8000" b="1" dirty="0">
                <a:solidFill>
                  <a:srgbClr val="C00000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79574-D1A2-3A4C-BD26-B21FC5B2B5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Questions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8400F97-1373-E848-8211-AB2C98669A35}"/>
              </a:ext>
            </a:extLst>
          </p:cNvPr>
          <p:cNvSpPr/>
          <p:nvPr/>
        </p:nvSpPr>
        <p:spPr>
          <a:xfrm rot="1550518">
            <a:off x="-991145" y="4612709"/>
            <a:ext cx="3707705" cy="3707705"/>
          </a:xfrm>
          <a:prstGeom prst="round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6C63FF2-32D6-0C4C-BF8F-33DDF3B9CCED}"/>
              </a:ext>
            </a:extLst>
          </p:cNvPr>
          <p:cNvSpPr/>
          <p:nvPr/>
        </p:nvSpPr>
        <p:spPr>
          <a:xfrm rot="3055606">
            <a:off x="-927237" y="4612708"/>
            <a:ext cx="3707705" cy="3707705"/>
          </a:xfrm>
          <a:prstGeom prst="round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BCEFF0-B438-D645-AEF9-839DB18850B7}"/>
              </a:ext>
            </a:extLst>
          </p:cNvPr>
          <p:cNvGrpSpPr/>
          <p:nvPr/>
        </p:nvGrpSpPr>
        <p:grpSpPr>
          <a:xfrm>
            <a:off x="9407047" y="-731490"/>
            <a:ext cx="3775518" cy="3865189"/>
            <a:chOff x="9407047" y="-731490"/>
            <a:chExt cx="3775518" cy="386518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DEEF043-9329-DB44-BD6E-862317809B34}"/>
                </a:ext>
              </a:extLst>
            </p:cNvPr>
            <p:cNvSpPr/>
            <p:nvPr/>
          </p:nvSpPr>
          <p:spPr>
            <a:xfrm rot="2700000">
              <a:off x="9407047" y="-731490"/>
              <a:ext cx="3707705" cy="370770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B629F43-5213-5D4D-AAE3-677B9E6DC819}"/>
                </a:ext>
              </a:extLst>
            </p:cNvPr>
            <p:cNvSpPr/>
            <p:nvPr/>
          </p:nvSpPr>
          <p:spPr>
            <a:xfrm rot="1800000">
              <a:off x="9419573" y="-731489"/>
              <a:ext cx="3707705" cy="370770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048ED1A-A1E9-4A41-AD3A-9CC77B253DFC}"/>
                </a:ext>
              </a:extLst>
            </p:cNvPr>
            <p:cNvSpPr/>
            <p:nvPr/>
          </p:nvSpPr>
          <p:spPr>
            <a:xfrm rot="4728693">
              <a:off x="9474860" y="-574006"/>
              <a:ext cx="3707705" cy="3707705"/>
            </a:xfrm>
            <a:prstGeom prst="round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059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09988-37A9-B34B-BE7D-0BC4387E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0CA1FE3-F496-364F-8CB7-49E8EC6BB8BD}"/>
              </a:ext>
            </a:extLst>
          </p:cNvPr>
          <p:cNvSpPr/>
          <p:nvPr/>
        </p:nvSpPr>
        <p:spPr>
          <a:xfrm rot="2991200">
            <a:off x="9086077" y="1894118"/>
            <a:ext cx="4058433" cy="3883069"/>
          </a:xfrm>
          <a:custGeom>
            <a:avLst/>
            <a:gdLst>
              <a:gd name="connsiteX0" fmla="*/ 189558 w 4058433"/>
              <a:gd name="connsiteY0" fmla="*/ 189558 h 3883069"/>
              <a:gd name="connsiteX1" fmla="*/ 647191 w 4058433"/>
              <a:gd name="connsiteY1" fmla="*/ 0 h 3883069"/>
              <a:gd name="connsiteX2" fmla="*/ 1494486 w 4058433"/>
              <a:gd name="connsiteY2" fmla="*/ 0 h 3883069"/>
              <a:gd name="connsiteX3" fmla="*/ 4058433 w 4058433"/>
              <a:gd name="connsiteY3" fmla="*/ 2162616 h 3883069"/>
              <a:gd name="connsiteX4" fmla="*/ 4058433 w 4058433"/>
              <a:gd name="connsiteY4" fmla="*/ 3235878 h 3883069"/>
              <a:gd name="connsiteX5" fmla="*/ 3411242 w 4058433"/>
              <a:gd name="connsiteY5" fmla="*/ 3883069 h 3883069"/>
              <a:gd name="connsiteX6" fmla="*/ 647191 w 4058433"/>
              <a:gd name="connsiteY6" fmla="*/ 3883069 h 3883069"/>
              <a:gd name="connsiteX7" fmla="*/ 0 w 4058433"/>
              <a:gd name="connsiteY7" fmla="*/ 3235878 h 3883069"/>
              <a:gd name="connsiteX8" fmla="*/ 0 w 4058433"/>
              <a:gd name="connsiteY8" fmla="*/ 647191 h 3883069"/>
              <a:gd name="connsiteX9" fmla="*/ 189558 w 4058433"/>
              <a:gd name="connsiteY9" fmla="*/ 189558 h 3883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58433" h="3883069">
                <a:moveTo>
                  <a:pt x="189558" y="189558"/>
                </a:moveTo>
                <a:cubicBezTo>
                  <a:pt x="306676" y="72439"/>
                  <a:pt x="468474" y="0"/>
                  <a:pt x="647191" y="0"/>
                </a:cubicBezTo>
                <a:lnTo>
                  <a:pt x="1494486" y="0"/>
                </a:lnTo>
                <a:lnTo>
                  <a:pt x="4058433" y="2162616"/>
                </a:lnTo>
                <a:lnTo>
                  <a:pt x="4058433" y="3235878"/>
                </a:lnTo>
                <a:cubicBezTo>
                  <a:pt x="4058433" y="3593312"/>
                  <a:pt x="3768676" y="3883069"/>
                  <a:pt x="3411242" y="3883069"/>
                </a:cubicBezTo>
                <a:lnTo>
                  <a:pt x="647191" y="3883069"/>
                </a:lnTo>
                <a:cubicBezTo>
                  <a:pt x="289757" y="3883069"/>
                  <a:pt x="0" y="3593312"/>
                  <a:pt x="0" y="3235878"/>
                </a:cubicBezTo>
                <a:lnTo>
                  <a:pt x="0" y="647191"/>
                </a:lnTo>
                <a:cubicBezTo>
                  <a:pt x="0" y="468474"/>
                  <a:pt x="72439" y="306677"/>
                  <a:pt x="189558" y="189558"/>
                </a:cubicBezTo>
                <a:close/>
              </a:path>
            </a:pathLst>
          </a:cu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6B34-2267-0F45-A87A-5686DE7C2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03718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With so many social media and applications, 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We still long for intimacy, privacy, and communication with our inner circles such as our close friends and loved ones.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We share our readings, music, opinions, and daily stories freely, We feel the same feel of our close ones, we feel that we are connected.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Here, we are a concrete person instead of a mixture of tags, titles, or fancy pictures.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Target audience: high school and college students, urban youth, and young professionals...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7E81E-B2E8-BC45-988A-720F5EC4B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" t="3902"/>
          <a:stretch>
            <a:fillRect/>
          </a:stretch>
        </p:blipFill>
        <p:spPr bwMode="auto">
          <a:xfrm>
            <a:off x="8269970" y="2121480"/>
            <a:ext cx="3934556" cy="4736520"/>
          </a:xfrm>
          <a:custGeom>
            <a:avLst/>
            <a:gdLst>
              <a:gd name="connsiteX0" fmla="*/ 3170493 w 3934556"/>
              <a:gd name="connsiteY0" fmla="*/ 3222 h 4736520"/>
              <a:gd name="connsiteX1" fmla="*/ 3661109 w 3934556"/>
              <a:gd name="connsiteY1" fmla="*/ 262841 h 4736520"/>
              <a:gd name="connsiteX2" fmla="*/ 3934556 w 3934556"/>
              <a:gd name="connsiteY2" fmla="*/ 593223 h 4736520"/>
              <a:gd name="connsiteX3" fmla="*/ 3934556 w 3934556"/>
              <a:gd name="connsiteY3" fmla="*/ 4736520 h 4736520"/>
              <a:gd name="connsiteX4" fmla="*/ 1475394 w 3934556"/>
              <a:gd name="connsiteY4" fmla="*/ 4736520 h 4736520"/>
              <a:gd name="connsiteX5" fmla="*/ 166562 w 3934556"/>
              <a:gd name="connsiteY5" fmla="*/ 3155176 h 4736520"/>
              <a:gd name="connsiteX6" fmla="*/ 262841 w 3934556"/>
              <a:gd name="connsiteY6" fmla="*/ 2134064 h 4736520"/>
              <a:gd name="connsiteX7" fmla="*/ 2639997 w 3934556"/>
              <a:gd name="connsiteY7" fmla="*/ 166562 h 4736520"/>
              <a:gd name="connsiteX8" fmla="*/ 3170493 w 3934556"/>
              <a:gd name="connsiteY8" fmla="*/ 3222 h 4736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4556" h="4736520">
                <a:moveTo>
                  <a:pt x="3170493" y="3222"/>
                </a:moveTo>
                <a:cubicBezTo>
                  <a:pt x="3355278" y="20645"/>
                  <a:pt x="3533416" y="108562"/>
                  <a:pt x="3661109" y="262841"/>
                </a:cubicBezTo>
                <a:lnTo>
                  <a:pt x="3934556" y="593223"/>
                </a:lnTo>
                <a:lnTo>
                  <a:pt x="3934556" y="4736520"/>
                </a:lnTo>
                <a:lnTo>
                  <a:pt x="1475394" y="4736520"/>
                </a:lnTo>
                <a:lnTo>
                  <a:pt x="166562" y="3155176"/>
                </a:lnTo>
                <a:cubicBezTo>
                  <a:pt x="-88824" y="2846617"/>
                  <a:pt x="-45718" y="2389450"/>
                  <a:pt x="262841" y="2134064"/>
                </a:cubicBezTo>
                <a:lnTo>
                  <a:pt x="2639997" y="166562"/>
                </a:lnTo>
                <a:cubicBezTo>
                  <a:pt x="2794277" y="38869"/>
                  <a:pt x="2985708" y="-14201"/>
                  <a:pt x="3170493" y="32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5F9A8950-AFD4-D84E-AC3E-64E8872950C5}"/>
              </a:ext>
            </a:extLst>
          </p:cNvPr>
          <p:cNvSpPr/>
          <p:nvPr/>
        </p:nvSpPr>
        <p:spPr>
          <a:xfrm rot="2991200">
            <a:off x="9086077" y="4069007"/>
            <a:ext cx="4058433" cy="3883069"/>
          </a:xfrm>
          <a:custGeom>
            <a:avLst/>
            <a:gdLst>
              <a:gd name="connsiteX0" fmla="*/ 189558 w 4058433"/>
              <a:gd name="connsiteY0" fmla="*/ 189558 h 3883069"/>
              <a:gd name="connsiteX1" fmla="*/ 647191 w 4058433"/>
              <a:gd name="connsiteY1" fmla="*/ 0 h 3883069"/>
              <a:gd name="connsiteX2" fmla="*/ 1494486 w 4058433"/>
              <a:gd name="connsiteY2" fmla="*/ 0 h 3883069"/>
              <a:gd name="connsiteX3" fmla="*/ 4058433 w 4058433"/>
              <a:gd name="connsiteY3" fmla="*/ 2162616 h 3883069"/>
              <a:gd name="connsiteX4" fmla="*/ 4058433 w 4058433"/>
              <a:gd name="connsiteY4" fmla="*/ 3235878 h 3883069"/>
              <a:gd name="connsiteX5" fmla="*/ 3411242 w 4058433"/>
              <a:gd name="connsiteY5" fmla="*/ 3883069 h 3883069"/>
              <a:gd name="connsiteX6" fmla="*/ 647191 w 4058433"/>
              <a:gd name="connsiteY6" fmla="*/ 3883069 h 3883069"/>
              <a:gd name="connsiteX7" fmla="*/ 0 w 4058433"/>
              <a:gd name="connsiteY7" fmla="*/ 3235878 h 3883069"/>
              <a:gd name="connsiteX8" fmla="*/ 0 w 4058433"/>
              <a:gd name="connsiteY8" fmla="*/ 647191 h 3883069"/>
              <a:gd name="connsiteX9" fmla="*/ 189558 w 4058433"/>
              <a:gd name="connsiteY9" fmla="*/ 189558 h 3883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58433" h="3883069">
                <a:moveTo>
                  <a:pt x="189558" y="189558"/>
                </a:moveTo>
                <a:cubicBezTo>
                  <a:pt x="306676" y="72439"/>
                  <a:pt x="468474" y="0"/>
                  <a:pt x="647191" y="0"/>
                </a:cubicBezTo>
                <a:lnTo>
                  <a:pt x="1494486" y="0"/>
                </a:lnTo>
                <a:lnTo>
                  <a:pt x="4058433" y="2162616"/>
                </a:lnTo>
                <a:lnTo>
                  <a:pt x="4058433" y="3235878"/>
                </a:lnTo>
                <a:cubicBezTo>
                  <a:pt x="4058433" y="3593312"/>
                  <a:pt x="3768676" y="3883069"/>
                  <a:pt x="3411242" y="3883069"/>
                </a:cubicBezTo>
                <a:lnTo>
                  <a:pt x="647191" y="3883069"/>
                </a:lnTo>
                <a:cubicBezTo>
                  <a:pt x="289757" y="3883069"/>
                  <a:pt x="0" y="3593312"/>
                  <a:pt x="0" y="3235878"/>
                </a:cubicBezTo>
                <a:lnTo>
                  <a:pt x="0" y="647191"/>
                </a:lnTo>
                <a:cubicBezTo>
                  <a:pt x="0" y="468474"/>
                  <a:pt x="72439" y="306677"/>
                  <a:pt x="189558" y="189558"/>
                </a:cubicBezTo>
                <a:close/>
              </a:path>
            </a:pathLst>
          </a:custGeom>
          <a:noFill/>
          <a:ln w="412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26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D67AD-15D1-194D-AF4D-B4A7ABAEE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- Facebook &amp; Instagram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F65562-E599-1345-BA9A-514E68DC4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394" y="3142740"/>
            <a:ext cx="2295570" cy="409449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BF4E73-849B-8F47-86F8-8C9C925A4D13}"/>
              </a:ext>
            </a:extLst>
          </p:cNvPr>
          <p:cNvSpPr/>
          <p:nvPr/>
        </p:nvSpPr>
        <p:spPr>
          <a:xfrm>
            <a:off x="838200" y="1825625"/>
            <a:ext cx="290708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b="1" i="0" u="none" strike="noStrike" dirty="0">
                <a:effectLst/>
              </a:rPr>
              <a:t>Similarities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Connections from reality.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post updates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Comment under a post.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Chat with their friends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B1DCB6-C272-5B40-AE16-7EF3E13F02B9}"/>
              </a:ext>
            </a:extLst>
          </p:cNvPr>
          <p:cNvSpPr/>
          <p:nvPr/>
        </p:nvSpPr>
        <p:spPr>
          <a:xfrm>
            <a:off x="838199" y="3585826"/>
            <a:ext cx="308481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b="1" i="0" u="none" strike="noStrike" dirty="0">
                <a:effectLst/>
              </a:rPr>
              <a:t>Differences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The tone of </a:t>
            </a:r>
            <a:r>
              <a:rPr lang="en-US" dirty="0" err="1"/>
              <a:t>InnerCircle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/>
              <a:t>InnerCircle</a:t>
            </a:r>
            <a:r>
              <a:rPr lang="en-US" dirty="0"/>
              <a:t> is always online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039CEB-4484-B84E-889D-66B194CDEC6F}"/>
              </a:ext>
            </a:extLst>
          </p:cNvPr>
          <p:cNvSpPr/>
          <p:nvPr/>
        </p:nvSpPr>
        <p:spPr>
          <a:xfrm>
            <a:off x="6237963" y="1825625"/>
            <a:ext cx="44613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Similarities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Chat with friends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Post updates with pictures or videos.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Comment under a 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fontAlgn="base"/>
            <a:br>
              <a:rPr lang="en-US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Differences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Weak connected VS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Strong connected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Socializing with the public VS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Social interaction with close ones.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133E26F-1441-374C-9DE4-178BCD972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015" y="3157282"/>
            <a:ext cx="2295570" cy="441834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C04AD04-31E6-2346-90BA-04D8B876BE29}"/>
              </a:ext>
            </a:extLst>
          </p:cNvPr>
          <p:cNvGrpSpPr/>
          <p:nvPr/>
        </p:nvGrpSpPr>
        <p:grpSpPr>
          <a:xfrm>
            <a:off x="10725209" y="-866448"/>
            <a:ext cx="3105424" cy="3094969"/>
            <a:chOff x="9407047" y="-731490"/>
            <a:chExt cx="3720231" cy="3707706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B886FDD-DF47-7D42-8599-F8A3E91678D9}"/>
                </a:ext>
              </a:extLst>
            </p:cNvPr>
            <p:cNvSpPr/>
            <p:nvPr/>
          </p:nvSpPr>
          <p:spPr>
            <a:xfrm rot="2700000">
              <a:off x="9407047" y="-731490"/>
              <a:ext cx="3707705" cy="370770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74728FD-3375-1F46-879B-8DB3D4E2FBBA}"/>
                </a:ext>
              </a:extLst>
            </p:cNvPr>
            <p:cNvSpPr/>
            <p:nvPr/>
          </p:nvSpPr>
          <p:spPr>
            <a:xfrm rot="1800000">
              <a:off x="9419573" y="-731489"/>
              <a:ext cx="3707705" cy="370770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661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9D754F9-52B6-7B40-8F08-D4F604AA86BB}"/>
              </a:ext>
            </a:extLst>
          </p:cNvPr>
          <p:cNvSpPr/>
          <p:nvPr/>
        </p:nvSpPr>
        <p:spPr>
          <a:xfrm rot="4379416">
            <a:off x="-2217428" y="3115566"/>
            <a:ext cx="6122789" cy="6122789"/>
          </a:xfrm>
          <a:prstGeom prst="roundRect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E0512-93C3-664E-AB97-045AF7B3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Related Work - Messenger &amp; </a:t>
            </a:r>
            <a:r>
              <a:rPr lang="en-US" dirty="0" err="1"/>
              <a:t>Whatsapp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D69D7-378F-4B4A-B579-B2003F23C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003" y="1825625"/>
            <a:ext cx="6911439" cy="4351338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pPr marL="0" indent="0" fontAlgn="base">
              <a:buNone/>
            </a:pPr>
            <a:r>
              <a:rPr lang="en-US" sz="2600" b="1" dirty="0"/>
              <a:t>Similarities</a:t>
            </a:r>
            <a:br>
              <a:rPr lang="en-US" sz="2600" dirty="0"/>
            </a:br>
            <a:endParaRPr lang="en-US" sz="2600" dirty="0"/>
          </a:p>
          <a:p>
            <a:pPr lvl="1" fontAlgn="base"/>
            <a:r>
              <a:rPr lang="en-US" sz="2600" dirty="0"/>
              <a:t>Connections most from their real life.</a:t>
            </a:r>
          </a:p>
          <a:p>
            <a:pPr lvl="1" fontAlgn="base"/>
            <a:r>
              <a:rPr lang="en-US" sz="2600" dirty="0"/>
              <a:t>Real time chat with their friends.</a:t>
            </a:r>
          </a:p>
          <a:p>
            <a:pPr lvl="1" fontAlgn="base"/>
            <a:r>
              <a:rPr lang="en-US" sz="2600" dirty="0"/>
              <a:t>Video calls and audio calls.</a:t>
            </a:r>
          </a:p>
          <a:p>
            <a:pPr lvl="1" fontAlgn="base"/>
            <a:r>
              <a:rPr lang="en-US" sz="2600" dirty="0"/>
              <a:t>Group chat with their friends.</a:t>
            </a:r>
          </a:p>
          <a:p>
            <a:pPr marL="0" indent="0" fontAlgn="base">
              <a:buNone/>
            </a:pPr>
            <a:br>
              <a:rPr lang="en-US" sz="2600" b="1" dirty="0"/>
            </a:br>
            <a:r>
              <a:rPr lang="en-US" sz="2600" b="1" dirty="0"/>
              <a:t>Differences</a:t>
            </a:r>
            <a:br>
              <a:rPr lang="en-US" sz="2600" dirty="0"/>
            </a:br>
            <a:endParaRPr lang="en-US" sz="2600" dirty="0"/>
          </a:p>
          <a:p>
            <a:pPr lvl="1" fontAlgn="base"/>
            <a:r>
              <a:rPr lang="en-US" sz="2600" dirty="0"/>
              <a:t>Users can share their feelings, opinions, daily stories, videos, etc. in the Broadcast block. </a:t>
            </a:r>
          </a:p>
          <a:p>
            <a:pPr lvl="1" fontAlgn="base"/>
            <a:r>
              <a:rPr lang="en-US" sz="2600" dirty="0"/>
              <a:t>Users are always online.</a:t>
            </a:r>
          </a:p>
          <a:p>
            <a:pPr lvl="1" fontAlgn="base"/>
            <a:r>
              <a:rPr lang="en-US" sz="2600" dirty="0"/>
              <a:t>Video screen sharing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8608F4-F9F5-214A-A55F-9A1529D42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" b="24044"/>
          <a:stretch>
            <a:fillRect/>
          </a:stretch>
        </p:blipFill>
        <p:spPr bwMode="auto">
          <a:xfrm>
            <a:off x="-380009" y="2323976"/>
            <a:ext cx="5165767" cy="7705974"/>
          </a:xfrm>
          <a:custGeom>
            <a:avLst/>
            <a:gdLst>
              <a:gd name="connsiteX0" fmla="*/ 1368045 w 5165767"/>
              <a:gd name="connsiteY0" fmla="*/ 0 h 7705974"/>
              <a:gd name="connsiteX1" fmla="*/ 2079704 w 5165767"/>
              <a:gd name="connsiteY1" fmla="*/ 294779 h 7705974"/>
              <a:gd name="connsiteX2" fmla="*/ 4926253 w 5165767"/>
              <a:gd name="connsiteY2" fmla="*/ 3141328 h 7705974"/>
              <a:gd name="connsiteX3" fmla="*/ 5147337 w 5165767"/>
              <a:gd name="connsiteY3" fmla="*/ 3474264 h 7705974"/>
              <a:gd name="connsiteX4" fmla="*/ 5165767 w 5165767"/>
              <a:gd name="connsiteY4" fmla="*/ 3526954 h 7705974"/>
              <a:gd name="connsiteX5" fmla="*/ 5165767 w 5165767"/>
              <a:gd name="connsiteY5" fmla="*/ 4179021 h 7705974"/>
              <a:gd name="connsiteX6" fmla="*/ 5147337 w 5165767"/>
              <a:gd name="connsiteY6" fmla="*/ 4231712 h 7705974"/>
              <a:gd name="connsiteX7" fmla="*/ 4926253 w 5165767"/>
              <a:gd name="connsiteY7" fmla="*/ 4564647 h 7705974"/>
              <a:gd name="connsiteX8" fmla="*/ 2079704 w 5165767"/>
              <a:gd name="connsiteY8" fmla="*/ 7411196 h 7705974"/>
              <a:gd name="connsiteX9" fmla="*/ 656386 w 5165767"/>
              <a:gd name="connsiteY9" fmla="*/ 7411196 h 7705974"/>
              <a:gd name="connsiteX10" fmla="*/ 0 w 5165767"/>
              <a:gd name="connsiteY10" fmla="*/ 6754811 h 7705974"/>
              <a:gd name="connsiteX11" fmla="*/ 0 w 5165767"/>
              <a:gd name="connsiteY11" fmla="*/ 951164 h 7705974"/>
              <a:gd name="connsiteX12" fmla="*/ 656386 w 5165767"/>
              <a:gd name="connsiteY12" fmla="*/ 294779 h 7705974"/>
              <a:gd name="connsiteX13" fmla="*/ 1368045 w 5165767"/>
              <a:gd name="connsiteY13" fmla="*/ 0 h 770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65767" h="7705974">
                <a:moveTo>
                  <a:pt x="1368045" y="0"/>
                </a:moveTo>
                <a:cubicBezTo>
                  <a:pt x="1625615" y="0"/>
                  <a:pt x="1883185" y="98260"/>
                  <a:pt x="2079704" y="294779"/>
                </a:cubicBezTo>
                <a:lnTo>
                  <a:pt x="4926253" y="3141328"/>
                </a:lnTo>
                <a:cubicBezTo>
                  <a:pt x="5024513" y="3239588"/>
                  <a:pt x="5098208" y="3353110"/>
                  <a:pt x="5147337" y="3474264"/>
                </a:cubicBezTo>
                <a:lnTo>
                  <a:pt x="5165767" y="3526954"/>
                </a:lnTo>
                <a:lnTo>
                  <a:pt x="5165767" y="4179021"/>
                </a:lnTo>
                <a:lnTo>
                  <a:pt x="5147337" y="4231712"/>
                </a:lnTo>
                <a:cubicBezTo>
                  <a:pt x="5098208" y="4352865"/>
                  <a:pt x="5024513" y="4466387"/>
                  <a:pt x="4926253" y="4564647"/>
                </a:cubicBezTo>
                <a:lnTo>
                  <a:pt x="2079704" y="7411196"/>
                </a:lnTo>
                <a:cubicBezTo>
                  <a:pt x="1686665" y="7804234"/>
                  <a:pt x="1049424" y="7804234"/>
                  <a:pt x="656386" y="7411196"/>
                </a:cubicBezTo>
                <a:lnTo>
                  <a:pt x="0" y="6754811"/>
                </a:lnTo>
                <a:lnTo>
                  <a:pt x="0" y="951164"/>
                </a:lnTo>
                <a:lnTo>
                  <a:pt x="656386" y="294779"/>
                </a:lnTo>
                <a:cubicBezTo>
                  <a:pt x="852905" y="98260"/>
                  <a:pt x="1110475" y="0"/>
                  <a:pt x="1368045" y="0"/>
                </a:cubicBezTo>
                <a:close/>
              </a:path>
            </a:pathLst>
          </a:custGeom>
          <a:noFill/>
          <a:ln w="22225">
            <a:solidFill>
              <a:srgbClr val="C00000"/>
            </a:solidFill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C6158D-DCF1-8147-8AC6-ADD8206B270F}"/>
              </a:ext>
            </a:extLst>
          </p:cNvPr>
          <p:cNvSpPr/>
          <p:nvPr/>
        </p:nvSpPr>
        <p:spPr>
          <a:xfrm rot="2700000">
            <a:off x="-2073066" y="3115568"/>
            <a:ext cx="6122789" cy="6122789"/>
          </a:xfrm>
          <a:prstGeom prst="roundRect">
            <a:avLst/>
          </a:prstGeom>
          <a:solidFill>
            <a:srgbClr val="C00000">
              <a:alpha val="10000"/>
            </a:srgb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DCFD4B-4E6E-814A-B012-A528A51DCD60}"/>
              </a:ext>
            </a:extLst>
          </p:cNvPr>
          <p:cNvGrpSpPr/>
          <p:nvPr/>
        </p:nvGrpSpPr>
        <p:grpSpPr>
          <a:xfrm>
            <a:off x="10725209" y="-866448"/>
            <a:ext cx="3105424" cy="3094969"/>
            <a:chOff x="9407047" y="-731490"/>
            <a:chExt cx="3720231" cy="370770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7493CAA-513A-C348-990B-D0F91CDFFE41}"/>
                </a:ext>
              </a:extLst>
            </p:cNvPr>
            <p:cNvSpPr/>
            <p:nvPr/>
          </p:nvSpPr>
          <p:spPr>
            <a:xfrm rot="2700000">
              <a:off x="9407047" y="-731490"/>
              <a:ext cx="3707705" cy="370770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084CF37-8CD3-7048-A1FF-05590B94518F}"/>
                </a:ext>
              </a:extLst>
            </p:cNvPr>
            <p:cNvSpPr/>
            <p:nvPr/>
          </p:nvSpPr>
          <p:spPr>
            <a:xfrm rot="1800000">
              <a:off x="9419573" y="-731489"/>
              <a:ext cx="3707705" cy="370770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8968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C47E-9E5C-ED4B-A844-C5235A1B6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Essential Features 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CBEC93-E930-504D-8F0E-661DE588E7D0}"/>
              </a:ext>
            </a:extLst>
          </p:cNvPr>
          <p:cNvGrpSpPr/>
          <p:nvPr/>
        </p:nvGrpSpPr>
        <p:grpSpPr>
          <a:xfrm>
            <a:off x="10725209" y="-866448"/>
            <a:ext cx="3105424" cy="3094969"/>
            <a:chOff x="9407047" y="-731490"/>
            <a:chExt cx="3720231" cy="370770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D26D57F-E5A5-E349-A0AC-1FA49EDFD9F8}"/>
                </a:ext>
              </a:extLst>
            </p:cNvPr>
            <p:cNvSpPr/>
            <p:nvPr/>
          </p:nvSpPr>
          <p:spPr>
            <a:xfrm rot="2700000">
              <a:off x="9407047" y="-731490"/>
              <a:ext cx="3707705" cy="370770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E24F43B-2DDB-5246-B804-1627FDC25585}"/>
                </a:ext>
              </a:extLst>
            </p:cNvPr>
            <p:cNvSpPr/>
            <p:nvPr/>
          </p:nvSpPr>
          <p:spPr>
            <a:xfrm rot="1800000">
              <a:off x="9419573" y="-731489"/>
              <a:ext cx="3707705" cy="370770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3B9D898-9116-FD4A-9455-6677E30AF60A}"/>
              </a:ext>
            </a:extLst>
          </p:cNvPr>
          <p:cNvSpPr/>
          <p:nvPr/>
        </p:nvSpPr>
        <p:spPr>
          <a:xfrm>
            <a:off x="7676822" y="1855792"/>
            <a:ext cx="2541563" cy="5420279"/>
          </a:xfrm>
          <a:prstGeom prst="round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CDFC697-95DF-074C-B9B5-AB4D6C2F99F5}"/>
              </a:ext>
            </a:extLst>
          </p:cNvPr>
          <p:cNvSpPr/>
          <p:nvPr/>
        </p:nvSpPr>
        <p:spPr>
          <a:xfrm>
            <a:off x="1954414" y="1847167"/>
            <a:ext cx="2541563" cy="5646937"/>
          </a:xfrm>
          <a:prstGeom prst="round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BE1ACA-A03F-B04F-AE86-27F24E775967}"/>
              </a:ext>
            </a:extLst>
          </p:cNvPr>
          <p:cNvGrpSpPr/>
          <p:nvPr/>
        </p:nvGrpSpPr>
        <p:grpSpPr>
          <a:xfrm>
            <a:off x="2041687" y="1944292"/>
            <a:ext cx="2588204" cy="5549813"/>
            <a:chOff x="3171328" y="1923803"/>
            <a:chExt cx="2154681" cy="4620222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ED33A26-131B-5E4D-8DFC-2F6F0C3635DA}"/>
                </a:ext>
              </a:extLst>
            </p:cNvPr>
            <p:cNvSpPr/>
            <p:nvPr/>
          </p:nvSpPr>
          <p:spPr>
            <a:xfrm>
              <a:off x="3171328" y="1923803"/>
              <a:ext cx="2154681" cy="1800574"/>
            </a:xfrm>
            <a:custGeom>
              <a:avLst/>
              <a:gdLst>
                <a:gd name="connsiteX0" fmla="*/ 359121 w 2154681"/>
                <a:gd name="connsiteY0" fmla="*/ 0 h 1800574"/>
                <a:gd name="connsiteX1" fmla="*/ 1795560 w 2154681"/>
                <a:gd name="connsiteY1" fmla="*/ 0 h 1800574"/>
                <a:gd name="connsiteX2" fmla="*/ 2154681 w 2154681"/>
                <a:gd name="connsiteY2" fmla="*/ 359121 h 1800574"/>
                <a:gd name="connsiteX3" fmla="*/ 2154681 w 2154681"/>
                <a:gd name="connsiteY3" fmla="*/ 1795560 h 1800574"/>
                <a:gd name="connsiteX4" fmla="*/ 2154176 w 2154681"/>
                <a:gd name="connsiteY4" fmla="*/ 1800574 h 1800574"/>
                <a:gd name="connsiteX5" fmla="*/ 506 w 2154681"/>
                <a:gd name="connsiteY5" fmla="*/ 1800574 h 1800574"/>
                <a:gd name="connsiteX6" fmla="*/ 0 w 2154681"/>
                <a:gd name="connsiteY6" fmla="*/ 1795560 h 1800574"/>
                <a:gd name="connsiteX7" fmla="*/ 0 w 2154681"/>
                <a:gd name="connsiteY7" fmla="*/ 359121 h 1800574"/>
                <a:gd name="connsiteX8" fmla="*/ 359121 w 2154681"/>
                <a:gd name="connsiteY8" fmla="*/ 0 h 180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4681" h="1800574">
                  <a:moveTo>
                    <a:pt x="359121" y="0"/>
                  </a:moveTo>
                  <a:lnTo>
                    <a:pt x="1795560" y="0"/>
                  </a:lnTo>
                  <a:cubicBezTo>
                    <a:pt x="1993897" y="0"/>
                    <a:pt x="2154681" y="160784"/>
                    <a:pt x="2154681" y="359121"/>
                  </a:cubicBezTo>
                  <a:lnTo>
                    <a:pt x="2154681" y="1795560"/>
                  </a:lnTo>
                  <a:lnTo>
                    <a:pt x="2154176" y="1800574"/>
                  </a:lnTo>
                  <a:lnTo>
                    <a:pt x="506" y="1800574"/>
                  </a:lnTo>
                  <a:lnTo>
                    <a:pt x="0" y="1795560"/>
                  </a:lnTo>
                  <a:lnTo>
                    <a:pt x="0" y="359121"/>
                  </a:lnTo>
                  <a:cubicBezTo>
                    <a:pt x="0" y="160784"/>
                    <a:pt x="160784" y="0"/>
                    <a:pt x="359121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7A76545-A39C-F440-B5E6-C388320802FE}"/>
                </a:ext>
              </a:extLst>
            </p:cNvPr>
            <p:cNvSpPr/>
            <p:nvPr/>
          </p:nvSpPr>
          <p:spPr>
            <a:xfrm>
              <a:off x="3171328" y="3724377"/>
              <a:ext cx="2154681" cy="2819648"/>
            </a:xfrm>
            <a:prstGeom prst="rect">
              <a:avLst/>
            </a:prstGeom>
            <a:solidFill>
              <a:srgbClr val="FF9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855BDF-7A7E-9F43-AE2A-0B89640EACFA}"/>
              </a:ext>
            </a:extLst>
          </p:cNvPr>
          <p:cNvGrpSpPr/>
          <p:nvPr/>
        </p:nvGrpSpPr>
        <p:grpSpPr>
          <a:xfrm>
            <a:off x="4801898" y="1944982"/>
            <a:ext cx="2588204" cy="4913018"/>
            <a:chOff x="3171328" y="1923803"/>
            <a:chExt cx="2154681" cy="4090090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678D820-EA13-7D4D-B68C-7F3D6448E2F9}"/>
                </a:ext>
              </a:extLst>
            </p:cNvPr>
            <p:cNvSpPr/>
            <p:nvPr/>
          </p:nvSpPr>
          <p:spPr>
            <a:xfrm>
              <a:off x="3171328" y="1923803"/>
              <a:ext cx="2154681" cy="1800574"/>
            </a:xfrm>
            <a:custGeom>
              <a:avLst/>
              <a:gdLst>
                <a:gd name="connsiteX0" fmla="*/ 359121 w 2154681"/>
                <a:gd name="connsiteY0" fmla="*/ 0 h 1800574"/>
                <a:gd name="connsiteX1" fmla="*/ 1795560 w 2154681"/>
                <a:gd name="connsiteY1" fmla="*/ 0 h 1800574"/>
                <a:gd name="connsiteX2" fmla="*/ 2154681 w 2154681"/>
                <a:gd name="connsiteY2" fmla="*/ 359121 h 1800574"/>
                <a:gd name="connsiteX3" fmla="*/ 2154681 w 2154681"/>
                <a:gd name="connsiteY3" fmla="*/ 1795560 h 1800574"/>
                <a:gd name="connsiteX4" fmla="*/ 2154176 w 2154681"/>
                <a:gd name="connsiteY4" fmla="*/ 1800574 h 1800574"/>
                <a:gd name="connsiteX5" fmla="*/ 506 w 2154681"/>
                <a:gd name="connsiteY5" fmla="*/ 1800574 h 1800574"/>
                <a:gd name="connsiteX6" fmla="*/ 0 w 2154681"/>
                <a:gd name="connsiteY6" fmla="*/ 1795560 h 1800574"/>
                <a:gd name="connsiteX7" fmla="*/ 0 w 2154681"/>
                <a:gd name="connsiteY7" fmla="*/ 359121 h 1800574"/>
                <a:gd name="connsiteX8" fmla="*/ 359121 w 2154681"/>
                <a:gd name="connsiteY8" fmla="*/ 0 h 180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4681" h="1800574">
                  <a:moveTo>
                    <a:pt x="359121" y="0"/>
                  </a:moveTo>
                  <a:lnTo>
                    <a:pt x="1795560" y="0"/>
                  </a:lnTo>
                  <a:cubicBezTo>
                    <a:pt x="1993897" y="0"/>
                    <a:pt x="2154681" y="160784"/>
                    <a:pt x="2154681" y="359121"/>
                  </a:cubicBezTo>
                  <a:lnTo>
                    <a:pt x="2154681" y="1795560"/>
                  </a:lnTo>
                  <a:lnTo>
                    <a:pt x="2154176" y="1800574"/>
                  </a:lnTo>
                  <a:lnTo>
                    <a:pt x="506" y="1800574"/>
                  </a:lnTo>
                  <a:lnTo>
                    <a:pt x="0" y="1795560"/>
                  </a:lnTo>
                  <a:lnTo>
                    <a:pt x="0" y="359121"/>
                  </a:lnTo>
                  <a:cubicBezTo>
                    <a:pt x="0" y="160784"/>
                    <a:pt x="160784" y="0"/>
                    <a:pt x="359121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5D54F6-436E-FB48-8B1F-21CD9C500F41}"/>
                </a:ext>
              </a:extLst>
            </p:cNvPr>
            <p:cNvSpPr/>
            <p:nvPr/>
          </p:nvSpPr>
          <p:spPr>
            <a:xfrm>
              <a:off x="3171328" y="3724377"/>
              <a:ext cx="2154681" cy="2289516"/>
            </a:xfrm>
            <a:prstGeom prst="rect">
              <a:avLst/>
            </a:prstGeom>
            <a:solidFill>
              <a:srgbClr val="FF9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69EE0E4-EFF5-5341-8B4C-30CB43CB736C}"/>
              </a:ext>
            </a:extLst>
          </p:cNvPr>
          <p:cNvGrpSpPr/>
          <p:nvPr/>
        </p:nvGrpSpPr>
        <p:grpSpPr>
          <a:xfrm>
            <a:off x="7562109" y="1944292"/>
            <a:ext cx="2588204" cy="4913713"/>
            <a:chOff x="3171328" y="1923801"/>
            <a:chExt cx="2154681" cy="4090667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9566F78-5138-9449-BC60-C166277B527A}"/>
                </a:ext>
              </a:extLst>
            </p:cNvPr>
            <p:cNvSpPr/>
            <p:nvPr/>
          </p:nvSpPr>
          <p:spPr>
            <a:xfrm>
              <a:off x="3171328" y="1923801"/>
              <a:ext cx="2154681" cy="1800574"/>
            </a:xfrm>
            <a:custGeom>
              <a:avLst/>
              <a:gdLst>
                <a:gd name="connsiteX0" fmla="*/ 359121 w 2154681"/>
                <a:gd name="connsiteY0" fmla="*/ 0 h 1800574"/>
                <a:gd name="connsiteX1" fmla="*/ 1795560 w 2154681"/>
                <a:gd name="connsiteY1" fmla="*/ 0 h 1800574"/>
                <a:gd name="connsiteX2" fmla="*/ 2154681 w 2154681"/>
                <a:gd name="connsiteY2" fmla="*/ 359121 h 1800574"/>
                <a:gd name="connsiteX3" fmla="*/ 2154681 w 2154681"/>
                <a:gd name="connsiteY3" fmla="*/ 1795560 h 1800574"/>
                <a:gd name="connsiteX4" fmla="*/ 2154176 w 2154681"/>
                <a:gd name="connsiteY4" fmla="*/ 1800574 h 1800574"/>
                <a:gd name="connsiteX5" fmla="*/ 506 w 2154681"/>
                <a:gd name="connsiteY5" fmla="*/ 1800574 h 1800574"/>
                <a:gd name="connsiteX6" fmla="*/ 0 w 2154681"/>
                <a:gd name="connsiteY6" fmla="*/ 1795560 h 1800574"/>
                <a:gd name="connsiteX7" fmla="*/ 0 w 2154681"/>
                <a:gd name="connsiteY7" fmla="*/ 359121 h 1800574"/>
                <a:gd name="connsiteX8" fmla="*/ 359121 w 2154681"/>
                <a:gd name="connsiteY8" fmla="*/ 0 h 180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4681" h="1800574">
                  <a:moveTo>
                    <a:pt x="359121" y="0"/>
                  </a:moveTo>
                  <a:lnTo>
                    <a:pt x="1795560" y="0"/>
                  </a:lnTo>
                  <a:cubicBezTo>
                    <a:pt x="1993897" y="0"/>
                    <a:pt x="2154681" y="160784"/>
                    <a:pt x="2154681" y="359121"/>
                  </a:cubicBezTo>
                  <a:lnTo>
                    <a:pt x="2154681" y="1795560"/>
                  </a:lnTo>
                  <a:lnTo>
                    <a:pt x="2154176" y="1800574"/>
                  </a:lnTo>
                  <a:lnTo>
                    <a:pt x="506" y="1800574"/>
                  </a:lnTo>
                  <a:lnTo>
                    <a:pt x="0" y="1795560"/>
                  </a:lnTo>
                  <a:lnTo>
                    <a:pt x="0" y="359121"/>
                  </a:lnTo>
                  <a:cubicBezTo>
                    <a:pt x="0" y="160784"/>
                    <a:pt x="160784" y="0"/>
                    <a:pt x="359121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D42AFA7-3B0D-DD40-9DC9-37D952F7FA91}"/>
                </a:ext>
              </a:extLst>
            </p:cNvPr>
            <p:cNvSpPr/>
            <p:nvPr/>
          </p:nvSpPr>
          <p:spPr>
            <a:xfrm>
              <a:off x="3171328" y="3724374"/>
              <a:ext cx="2154681" cy="2290094"/>
            </a:xfrm>
            <a:prstGeom prst="rect">
              <a:avLst/>
            </a:prstGeom>
            <a:solidFill>
              <a:srgbClr val="FF9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4E95E21-F1B4-1742-9979-B4D9204F7106}"/>
              </a:ext>
            </a:extLst>
          </p:cNvPr>
          <p:cNvSpPr txBox="1"/>
          <p:nvPr/>
        </p:nvSpPr>
        <p:spPr>
          <a:xfrm>
            <a:off x="2366543" y="4497685"/>
            <a:ext cx="2129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Authentication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C50836-C13E-0D42-9A96-B00DF6FDC737}"/>
              </a:ext>
            </a:extLst>
          </p:cNvPr>
          <p:cNvSpPr txBox="1"/>
          <p:nvPr/>
        </p:nvSpPr>
        <p:spPr>
          <a:xfrm>
            <a:off x="5211287" y="4497685"/>
            <a:ext cx="1769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Individual Messages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4B6E1F-256B-C94D-8469-7203B430211A}"/>
              </a:ext>
            </a:extLst>
          </p:cNvPr>
          <p:cNvSpPr txBox="1"/>
          <p:nvPr/>
        </p:nvSpPr>
        <p:spPr>
          <a:xfrm>
            <a:off x="7832963" y="4497685"/>
            <a:ext cx="211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Group Chat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B04639-009C-C349-B758-7451EE40A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72" y="2291373"/>
            <a:ext cx="1497446" cy="154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Subtitles RTL">
            <a:extLst>
              <a:ext uri="{FF2B5EF4-FFF2-40B4-BE49-F238E27FC236}">
                <a16:creationId xmlns:a16="http://schemas.microsoft.com/office/drawing/2014/main" id="{EA3FCFA5-6BEF-4448-99AF-0E1B3A75C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1950" y="2199812"/>
            <a:ext cx="914400" cy="914400"/>
          </a:xfrm>
          <a:prstGeom prst="rect">
            <a:avLst/>
          </a:prstGeom>
        </p:spPr>
      </p:pic>
      <p:pic>
        <p:nvPicPr>
          <p:cNvPr id="7" name="Graphic 6" descr="Subtitles">
            <a:extLst>
              <a:ext uri="{FF2B5EF4-FFF2-40B4-BE49-F238E27FC236}">
                <a16:creationId xmlns:a16="http://schemas.microsoft.com/office/drawing/2014/main" id="{6D29652D-8123-7C40-93EF-26805E642D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274" y="2199812"/>
            <a:ext cx="914400" cy="914400"/>
          </a:xfrm>
          <a:prstGeom prst="rect">
            <a:avLst/>
          </a:prstGeom>
        </p:spPr>
      </p:pic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5BCDFDCE-6B0F-3249-A543-0631FB6629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19501" y="2947958"/>
            <a:ext cx="914400" cy="914400"/>
          </a:xfrm>
          <a:prstGeom prst="rect">
            <a:avLst/>
          </a:prstGeom>
        </p:spPr>
      </p:pic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0FA1F646-FA93-984F-A893-D2D5171A04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98237" y="2947958"/>
            <a:ext cx="914400" cy="914400"/>
          </a:xfrm>
          <a:prstGeom prst="rect">
            <a:avLst/>
          </a:prstGeom>
        </p:spPr>
      </p:pic>
      <p:pic>
        <p:nvPicPr>
          <p:cNvPr id="12" name="Graphic 11" descr="Subtitles RTL">
            <a:extLst>
              <a:ext uri="{FF2B5EF4-FFF2-40B4-BE49-F238E27FC236}">
                <a16:creationId xmlns:a16="http://schemas.microsoft.com/office/drawing/2014/main" id="{78178C9D-911C-A549-8CD5-31318B9DA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74924" y="2078475"/>
            <a:ext cx="914400" cy="914400"/>
          </a:xfrm>
          <a:prstGeom prst="rect">
            <a:avLst/>
          </a:prstGeom>
        </p:spPr>
      </p:pic>
      <p:pic>
        <p:nvPicPr>
          <p:cNvPr id="13" name="Graphic 12" descr="Subtitles">
            <a:extLst>
              <a:ext uri="{FF2B5EF4-FFF2-40B4-BE49-F238E27FC236}">
                <a16:creationId xmlns:a16="http://schemas.microsoft.com/office/drawing/2014/main" id="{CF6AE569-F978-254F-ABC7-142E8C2BC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9248" y="2078475"/>
            <a:ext cx="914400" cy="914400"/>
          </a:xfrm>
          <a:prstGeom prst="rect">
            <a:avLst/>
          </a:prstGeom>
        </p:spPr>
      </p:pic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632F794B-D4BE-DB48-8D3A-21F7DACE42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2475" y="2826621"/>
            <a:ext cx="914400" cy="914400"/>
          </a:xfrm>
          <a:prstGeom prst="rect">
            <a:avLst/>
          </a:prstGeom>
        </p:spPr>
      </p:pic>
      <p:pic>
        <p:nvPicPr>
          <p:cNvPr id="15" name="Graphic 14" descr="User">
            <a:extLst>
              <a:ext uri="{FF2B5EF4-FFF2-40B4-BE49-F238E27FC236}">
                <a16:creationId xmlns:a16="http://schemas.microsoft.com/office/drawing/2014/main" id="{47856C4A-058F-3545-B7C0-040A61BDB0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01211" y="2826621"/>
            <a:ext cx="914400" cy="914400"/>
          </a:xfrm>
          <a:prstGeom prst="rect">
            <a:avLst/>
          </a:prstGeom>
        </p:spPr>
      </p:pic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9526F5E4-679C-7347-B39C-4351564128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74599" y="30686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55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E791F6-9BFB-BD4D-BC9F-4B06CBA4EE14}"/>
              </a:ext>
            </a:extLst>
          </p:cNvPr>
          <p:cNvSpPr/>
          <p:nvPr/>
        </p:nvSpPr>
        <p:spPr>
          <a:xfrm>
            <a:off x="7715324" y="1845852"/>
            <a:ext cx="2541563" cy="6026567"/>
          </a:xfrm>
          <a:prstGeom prst="round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85ACAA5-CAE5-DF4E-9167-10D1B430C6A2}"/>
              </a:ext>
            </a:extLst>
          </p:cNvPr>
          <p:cNvSpPr/>
          <p:nvPr/>
        </p:nvSpPr>
        <p:spPr>
          <a:xfrm>
            <a:off x="1954414" y="1837227"/>
            <a:ext cx="2541563" cy="5627059"/>
          </a:xfrm>
          <a:prstGeom prst="round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40F9F9-3347-DD4E-AF87-1C0CD8755004}"/>
              </a:ext>
            </a:extLst>
          </p:cNvPr>
          <p:cNvGrpSpPr/>
          <p:nvPr/>
        </p:nvGrpSpPr>
        <p:grpSpPr>
          <a:xfrm>
            <a:off x="2041687" y="1934352"/>
            <a:ext cx="2588204" cy="5281457"/>
            <a:chOff x="3171328" y="1923803"/>
            <a:chExt cx="2154681" cy="4396816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4679EAB-D9F6-B346-8440-3B0DCC676DB8}"/>
                </a:ext>
              </a:extLst>
            </p:cNvPr>
            <p:cNvSpPr/>
            <p:nvPr/>
          </p:nvSpPr>
          <p:spPr>
            <a:xfrm>
              <a:off x="3171328" y="1923803"/>
              <a:ext cx="2154681" cy="1800574"/>
            </a:xfrm>
            <a:custGeom>
              <a:avLst/>
              <a:gdLst>
                <a:gd name="connsiteX0" fmla="*/ 359121 w 2154681"/>
                <a:gd name="connsiteY0" fmla="*/ 0 h 1800574"/>
                <a:gd name="connsiteX1" fmla="*/ 1795560 w 2154681"/>
                <a:gd name="connsiteY1" fmla="*/ 0 h 1800574"/>
                <a:gd name="connsiteX2" fmla="*/ 2154681 w 2154681"/>
                <a:gd name="connsiteY2" fmla="*/ 359121 h 1800574"/>
                <a:gd name="connsiteX3" fmla="*/ 2154681 w 2154681"/>
                <a:gd name="connsiteY3" fmla="*/ 1795560 h 1800574"/>
                <a:gd name="connsiteX4" fmla="*/ 2154176 w 2154681"/>
                <a:gd name="connsiteY4" fmla="*/ 1800574 h 1800574"/>
                <a:gd name="connsiteX5" fmla="*/ 506 w 2154681"/>
                <a:gd name="connsiteY5" fmla="*/ 1800574 h 1800574"/>
                <a:gd name="connsiteX6" fmla="*/ 0 w 2154681"/>
                <a:gd name="connsiteY6" fmla="*/ 1795560 h 1800574"/>
                <a:gd name="connsiteX7" fmla="*/ 0 w 2154681"/>
                <a:gd name="connsiteY7" fmla="*/ 359121 h 1800574"/>
                <a:gd name="connsiteX8" fmla="*/ 359121 w 2154681"/>
                <a:gd name="connsiteY8" fmla="*/ 0 h 180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4681" h="1800574">
                  <a:moveTo>
                    <a:pt x="359121" y="0"/>
                  </a:moveTo>
                  <a:lnTo>
                    <a:pt x="1795560" y="0"/>
                  </a:lnTo>
                  <a:cubicBezTo>
                    <a:pt x="1993897" y="0"/>
                    <a:pt x="2154681" y="160784"/>
                    <a:pt x="2154681" y="359121"/>
                  </a:cubicBezTo>
                  <a:lnTo>
                    <a:pt x="2154681" y="1795560"/>
                  </a:lnTo>
                  <a:lnTo>
                    <a:pt x="2154176" y="1800574"/>
                  </a:lnTo>
                  <a:lnTo>
                    <a:pt x="506" y="1800574"/>
                  </a:lnTo>
                  <a:lnTo>
                    <a:pt x="0" y="1795560"/>
                  </a:lnTo>
                  <a:lnTo>
                    <a:pt x="0" y="359121"/>
                  </a:lnTo>
                  <a:cubicBezTo>
                    <a:pt x="0" y="160784"/>
                    <a:pt x="160784" y="0"/>
                    <a:pt x="359121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A5CBB96-06B8-2047-8227-312D60B2C12F}"/>
                </a:ext>
              </a:extLst>
            </p:cNvPr>
            <p:cNvSpPr/>
            <p:nvPr/>
          </p:nvSpPr>
          <p:spPr>
            <a:xfrm>
              <a:off x="3171328" y="3724377"/>
              <a:ext cx="2154681" cy="2596242"/>
            </a:xfrm>
            <a:prstGeom prst="rect">
              <a:avLst/>
            </a:prstGeom>
            <a:solidFill>
              <a:srgbClr val="FF9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593323-23BB-9D4C-B002-07F282B7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Features</a:t>
            </a:r>
          </a:p>
        </p:txBody>
      </p:sp>
      <p:pic>
        <p:nvPicPr>
          <p:cNvPr id="5" name="Content Placeholder 4" descr="Share with person">
            <a:extLst>
              <a:ext uri="{FF2B5EF4-FFF2-40B4-BE49-F238E27FC236}">
                <a16:creationId xmlns:a16="http://schemas.microsoft.com/office/drawing/2014/main" id="{5AE31908-3181-794C-A4D3-71AE78235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8454" y="3182802"/>
            <a:ext cx="914400" cy="914400"/>
          </a:xfrm>
        </p:spPr>
      </p:pic>
      <p:pic>
        <p:nvPicPr>
          <p:cNvPr id="35" name="Graphic 34" descr="Document">
            <a:extLst>
              <a:ext uri="{FF2B5EF4-FFF2-40B4-BE49-F238E27FC236}">
                <a16:creationId xmlns:a16="http://schemas.microsoft.com/office/drawing/2014/main" id="{C54FBC7F-AFB9-BC48-9493-D9B4D9DE1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418631" y="2105031"/>
            <a:ext cx="1834317" cy="1834317"/>
          </a:xfrm>
          <a:custGeom>
            <a:avLst/>
            <a:gdLst>
              <a:gd name="connsiteX0" fmla="*/ 0 w 1834317"/>
              <a:gd name="connsiteY0" fmla="*/ 0 h 1834317"/>
              <a:gd name="connsiteX1" fmla="*/ 1834317 w 1834317"/>
              <a:gd name="connsiteY1" fmla="*/ 0 h 1834317"/>
              <a:gd name="connsiteX2" fmla="*/ 1834317 w 1834317"/>
              <a:gd name="connsiteY2" fmla="*/ 1834317 h 1834317"/>
              <a:gd name="connsiteX3" fmla="*/ 1666393 w 1834317"/>
              <a:gd name="connsiteY3" fmla="*/ 1834317 h 1834317"/>
              <a:gd name="connsiteX4" fmla="*/ 1666393 w 1834317"/>
              <a:gd name="connsiteY4" fmla="*/ 1147161 h 1834317"/>
              <a:gd name="connsiteX5" fmla="*/ 787619 w 1834317"/>
              <a:gd name="connsiteY5" fmla="*/ 1147161 h 1834317"/>
              <a:gd name="connsiteX6" fmla="*/ 787619 w 1834317"/>
              <a:gd name="connsiteY6" fmla="*/ 1834317 h 1834317"/>
              <a:gd name="connsiteX7" fmla="*/ 0 w 1834317"/>
              <a:gd name="connsiteY7" fmla="*/ 1834317 h 1834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4317" h="1834317">
                <a:moveTo>
                  <a:pt x="0" y="0"/>
                </a:moveTo>
                <a:lnTo>
                  <a:pt x="1834317" y="0"/>
                </a:lnTo>
                <a:lnTo>
                  <a:pt x="1834317" y="1834317"/>
                </a:lnTo>
                <a:lnTo>
                  <a:pt x="1666393" y="1834317"/>
                </a:lnTo>
                <a:lnTo>
                  <a:pt x="1666393" y="1147161"/>
                </a:lnTo>
                <a:lnTo>
                  <a:pt x="787619" y="1147161"/>
                </a:lnTo>
                <a:lnTo>
                  <a:pt x="787619" y="1834317"/>
                </a:lnTo>
                <a:lnTo>
                  <a:pt x="0" y="1834317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A679F42-145C-354C-A1EE-9304448382EE}"/>
              </a:ext>
            </a:extLst>
          </p:cNvPr>
          <p:cNvGrpSpPr/>
          <p:nvPr/>
        </p:nvGrpSpPr>
        <p:grpSpPr>
          <a:xfrm>
            <a:off x="4801898" y="1935042"/>
            <a:ext cx="2588204" cy="5002471"/>
            <a:chOff x="3171328" y="1923803"/>
            <a:chExt cx="2154681" cy="4164560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F372A57-3641-A148-A6B4-D610A7A27D58}"/>
                </a:ext>
              </a:extLst>
            </p:cNvPr>
            <p:cNvSpPr/>
            <p:nvPr/>
          </p:nvSpPr>
          <p:spPr>
            <a:xfrm>
              <a:off x="3171328" y="1923803"/>
              <a:ext cx="2154681" cy="1800574"/>
            </a:xfrm>
            <a:custGeom>
              <a:avLst/>
              <a:gdLst>
                <a:gd name="connsiteX0" fmla="*/ 359121 w 2154681"/>
                <a:gd name="connsiteY0" fmla="*/ 0 h 1800574"/>
                <a:gd name="connsiteX1" fmla="*/ 1795560 w 2154681"/>
                <a:gd name="connsiteY1" fmla="*/ 0 h 1800574"/>
                <a:gd name="connsiteX2" fmla="*/ 2154681 w 2154681"/>
                <a:gd name="connsiteY2" fmla="*/ 359121 h 1800574"/>
                <a:gd name="connsiteX3" fmla="*/ 2154681 w 2154681"/>
                <a:gd name="connsiteY3" fmla="*/ 1795560 h 1800574"/>
                <a:gd name="connsiteX4" fmla="*/ 2154176 w 2154681"/>
                <a:gd name="connsiteY4" fmla="*/ 1800574 h 1800574"/>
                <a:gd name="connsiteX5" fmla="*/ 506 w 2154681"/>
                <a:gd name="connsiteY5" fmla="*/ 1800574 h 1800574"/>
                <a:gd name="connsiteX6" fmla="*/ 0 w 2154681"/>
                <a:gd name="connsiteY6" fmla="*/ 1795560 h 1800574"/>
                <a:gd name="connsiteX7" fmla="*/ 0 w 2154681"/>
                <a:gd name="connsiteY7" fmla="*/ 359121 h 1800574"/>
                <a:gd name="connsiteX8" fmla="*/ 359121 w 2154681"/>
                <a:gd name="connsiteY8" fmla="*/ 0 h 180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4681" h="1800574">
                  <a:moveTo>
                    <a:pt x="359121" y="0"/>
                  </a:moveTo>
                  <a:lnTo>
                    <a:pt x="1795560" y="0"/>
                  </a:lnTo>
                  <a:cubicBezTo>
                    <a:pt x="1993897" y="0"/>
                    <a:pt x="2154681" y="160784"/>
                    <a:pt x="2154681" y="359121"/>
                  </a:cubicBezTo>
                  <a:lnTo>
                    <a:pt x="2154681" y="1795560"/>
                  </a:lnTo>
                  <a:lnTo>
                    <a:pt x="2154176" y="1800574"/>
                  </a:lnTo>
                  <a:lnTo>
                    <a:pt x="506" y="1800574"/>
                  </a:lnTo>
                  <a:lnTo>
                    <a:pt x="0" y="1795560"/>
                  </a:lnTo>
                  <a:lnTo>
                    <a:pt x="0" y="359121"/>
                  </a:lnTo>
                  <a:cubicBezTo>
                    <a:pt x="0" y="160784"/>
                    <a:pt x="160784" y="0"/>
                    <a:pt x="359121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ECDE93-4A8E-0844-AF93-E5CB9584430E}"/>
                </a:ext>
              </a:extLst>
            </p:cNvPr>
            <p:cNvSpPr/>
            <p:nvPr/>
          </p:nvSpPr>
          <p:spPr>
            <a:xfrm>
              <a:off x="3171328" y="3724377"/>
              <a:ext cx="2154681" cy="2363986"/>
            </a:xfrm>
            <a:prstGeom prst="rect">
              <a:avLst/>
            </a:prstGeom>
            <a:solidFill>
              <a:srgbClr val="FF9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62487A-F0D8-9B4E-A378-3A38D238B4B0}"/>
              </a:ext>
            </a:extLst>
          </p:cNvPr>
          <p:cNvGrpSpPr/>
          <p:nvPr/>
        </p:nvGrpSpPr>
        <p:grpSpPr>
          <a:xfrm>
            <a:off x="10725209" y="-866448"/>
            <a:ext cx="3105424" cy="3094969"/>
            <a:chOff x="9407047" y="-731490"/>
            <a:chExt cx="3720231" cy="370770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A709373-CD01-5347-A743-48051C489690}"/>
                </a:ext>
              </a:extLst>
            </p:cNvPr>
            <p:cNvSpPr/>
            <p:nvPr/>
          </p:nvSpPr>
          <p:spPr>
            <a:xfrm rot="2700000">
              <a:off x="9407047" y="-731490"/>
              <a:ext cx="3707705" cy="370770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FA91E11-90DA-1843-8050-EDABA9C1FE71}"/>
                </a:ext>
              </a:extLst>
            </p:cNvPr>
            <p:cNvSpPr/>
            <p:nvPr/>
          </p:nvSpPr>
          <p:spPr>
            <a:xfrm rot="1800000">
              <a:off x="9419573" y="-731489"/>
              <a:ext cx="3707705" cy="370770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phic 8" descr="Video camera">
            <a:extLst>
              <a:ext uri="{FF2B5EF4-FFF2-40B4-BE49-F238E27FC236}">
                <a16:creationId xmlns:a16="http://schemas.microsoft.com/office/drawing/2014/main" id="{C52B5E7B-9541-8343-88C5-CE8AB78EB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8841" y="2126343"/>
            <a:ext cx="1834317" cy="183431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86420-A9C7-E04E-8115-D9A422842ABE}"/>
              </a:ext>
            </a:extLst>
          </p:cNvPr>
          <p:cNvGrpSpPr/>
          <p:nvPr/>
        </p:nvGrpSpPr>
        <p:grpSpPr>
          <a:xfrm>
            <a:off x="7562109" y="1934352"/>
            <a:ext cx="2588204" cy="5877805"/>
            <a:chOff x="3171328" y="1923803"/>
            <a:chExt cx="2154681" cy="4893276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F812BF-61C6-3349-A13E-86A2CA3D4113}"/>
                </a:ext>
              </a:extLst>
            </p:cNvPr>
            <p:cNvSpPr/>
            <p:nvPr/>
          </p:nvSpPr>
          <p:spPr>
            <a:xfrm>
              <a:off x="3171328" y="1923803"/>
              <a:ext cx="2154681" cy="1800574"/>
            </a:xfrm>
            <a:custGeom>
              <a:avLst/>
              <a:gdLst>
                <a:gd name="connsiteX0" fmla="*/ 359121 w 2154681"/>
                <a:gd name="connsiteY0" fmla="*/ 0 h 1800574"/>
                <a:gd name="connsiteX1" fmla="*/ 1795560 w 2154681"/>
                <a:gd name="connsiteY1" fmla="*/ 0 h 1800574"/>
                <a:gd name="connsiteX2" fmla="*/ 2154681 w 2154681"/>
                <a:gd name="connsiteY2" fmla="*/ 359121 h 1800574"/>
                <a:gd name="connsiteX3" fmla="*/ 2154681 w 2154681"/>
                <a:gd name="connsiteY3" fmla="*/ 1795560 h 1800574"/>
                <a:gd name="connsiteX4" fmla="*/ 2154176 w 2154681"/>
                <a:gd name="connsiteY4" fmla="*/ 1800574 h 1800574"/>
                <a:gd name="connsiteX5" fmla="*/ 506 w 2154681"/>
                <a:gd name="connsiteY5" fmla="*/ 1800574 h 1800574"/>
                <a:gd name="connsiteX6" fmla="*/ 0 w 2154681"/>
                <a:gd name="connsiteY6" fmla="*/ 1795560 h 1800574"/>
                <a:gd name="connsiteX7" fmla="*/ 0 w 2154681"/>
                <a:gd name="connsiteY7" fmla="*/ 359121 h 1800574"/>
                <a:gd name="connsiteX8" fmla="*/ 359121 w 2154681"/>
                <a:gd name="connsiteY8" fmla="*/ 0 h 180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4681" h="1800574">
                  <a:moveTo>
                    <a:pt x="359121" y="0"/>
                  </a:moveTo>
                  <a:lnTo>
                    <a:pt x="1795560" y="0"/>
                  </a:lnTo>
                  <a:cubicBezTo>
                    <a:pt x="1993897" y="0"/>
                    <a:pt x="2154681" y="160784"/>
                    <a:pt x="2154681" y="359121"/>
                  </a:cubicBezTo>
                  <a:lnTo>
                    <a:pt x="2154681" y="1795560"/>
                  </a:lnTo>
                  <a:lnTo>
                    <a:pt x="2154176" y="1800574"/>
                  </a:lnTo>
                  <a:lnTo>
                    <a:pt x="506" y="1800574"/>
                  </a:lnTo>
                  <a:lnTo>
                    <a:pt x="0" y="1795560"/>
                  </a:lnTo>
                  <a:lnTo>
                    <a:pt x="0" y="359121"/>
                  </a:lnTo>
                  <a:cubicBezTo>
                    <a:pt x="0" y="160784"/>
                    <a:pt x="160784" y="0"/>
                    <a:pt x="359121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1E48EA-12CC-FF4C-A562-847BF2BBF826}"/>
                </a:ext>
              </a:extLst>
            </p:cNvPr>
            <p:cNvSpPr/>
            <p:nvPr/>
          </p:nvSpPr>
          <p:spPr>
            <a:xfrm>
              <a:off x="3171328" y="3724377"/>
              <a:ext cx="2154681" cy="3092702"/>
            </a:xfrm>
            <a:prstGeom prst="rect">
              <a:avLst/>
            </a:prstGeom>
            <a:solidFill>
              <a:srgbClr val="FF9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Graphic 10" descr="Radio microphone">
            <a:extLst>
              <a:ext uri="{FF2B5EF4-FFF2-40B4-BE49-F238E27FC236}">
                <a16:creationId xmlns:a16="http://schemas.microsoft.com/office/drawing/2014/main" id="{72D2D93C-24E1-2F4F-A397-9777AE9742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9052" y="2050276"/>
            <a:ext cx="1834317" cy="18343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CBDDF82-2776-DF48-8FA2-A993AC2BF534}"/>
              </a:ext>
            </a:extLst>
          </p:cNvPr>
          <p:cNvSpPr txBox="1"/>
          <p:nvPr/>
        </p:nvSpPr>
        <p:spPr>
          <a:xfrm>
            <a:off x="2366543" y="4487745"/>
            <a:ext cx="1769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File Sharing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B3420F-3AE1-1045-9FF6-1C8CA5DE71D2}"/>
              </a:ext>
            </a:extLst>
          </p:cNvPr>
          <p:cNvSpPr txBox="1"/>
          <p:nvPr/>
        </p:nvSpPr>
        <p:spPr>
          <a:xfrm>
            <a:off x="5211287" y="4487745"/>
            <a:ext cx="1769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Video Calls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955F5C-776E-0B48-AE66-0242059C1EF3}"/>
              </a:ext>
            </a:extLst>
          </p:cNvPr>
          <p:cNvSpPr txBox="1"/>
          <p:nvPr/>
        </p:nvSpPr>
        <p:spPr>
          <a:xfrm>
            <a:off x="7799849" y="4487744"/>
            <a:ext cx="211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Voice Memos</a:t>
            </a:r>
          </a:p>
        </p:txBody>
      </p:sp>
    </p:spTree>
    <p:extLst>
      <p:ext uri="{BB962C8B-B14F-4D97-AF65-F5344CB8AC3E}">
        <p14:creationId xmlns:p14="http://schemas.microsoft.com/office/powerpoint/2010/main" val="1155241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8D600E-E55F-C34F-B94C-D9CED0327F62}"/>
              </a:ext>
            </a:extLst>
          </p:cNvPr>
          <p:cNvGrpSpPr/>
          <p:nvPr/>
        </p:nvGrpSpPr>
        <p:grpSpPr>
          <a:xfrm>
            <a:off x="2090606" y="2392124"/>
            <a:ext cx="3864495" cy="5353110"/>
            <a:chOff x="1954414" y="1956498"/>
            <a:chExt cx="2675477" cy="370607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A85ACAA5-CAE5-DF4E-9167-10D1B430C6A2}"/>
                </a:ext>
              </a:extLst>
            </p:cNvPr>
            <p:cNvSpPr/>
            <p:nvPr/>
          </p:nvSpPr>
          <p:spPr>
            <a:xfrm>
              <a:off x="1954414" y="1956498"/>
              <a:ext cx="2541563" cy="3580038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40F9F9-3347-DD4E-AF87-1C0CD8755004}"/>
                </a:ext>
              </a:extLst>
            </p:cNvPr>
            <p:cNvGrpSpPr/>
            <p:nvPr/>
          </p:nvGrpSpPr>
          <p:grpSpPr>
            <a:xfrm>
              <a:off x="2041687" y="2053622"/>
              <a:ext cx="2588204" cy="3608955"/>
              <a:chOff x="3171328" y="1923803"/>
              <a:chExt cx="2154681" cy="3004457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4679EAB-D9F6-B346-8440-3B0DCC676DB8}"/>
                  </a:ext>
                </a:extLst>
              </p:cNvPr>
              <p:cNvSpPr/>
              <p:nvPr/>
            </p:nvSpPr>
            <p:spPr>
              <a:xfrm>
                <a:off x="3171328" y="1923803"/>
                <a:ext cx="2154681" cy="1800574"/>
              </a:xfrm>
              <a:custGeom>
                <a:avLst/>
                <a:gdLst>
                  <a:gd name="connsiteX0" fmla="*/ 359121 w 2154681"/>
                  <a:gd name="connsiteY0" fmla="*/ 0 h 1800574"/>
                  <a:gd name="connsiteX1" fmla="*/ 1795560 w 2154681"/>
                  <a:gd name="connsiteY1" fmla="*/ 0 h 1800574"/>
                  <a:gd name="connsiteX2" fmla="*/ 2154681 w 2154681"/>
                  <a:gd name="connsiteY2" fmla="*/ 359121 h 1800574"/>
                  <a:gd name="connsiteX3" fmla="*/ 2154681 w 2154681"/>
                  <a:gd name="connsiteY3" fmla="*/ 1795560 h 1800574"/>
                  <a:gd name="connsiteX4" fmla="*/ 2154176 w 2154681"/>
                  <a:gd name="connsiteY4" fmla="*/ 1800574 h 1800574"/>
                  <a:gd name="connsiteX5" fmla="*/ 506 w 2154681"/>
                  <a:gd name="connsiteY5" fmla="*/ 1800574 h 1800574"/>
                  <a:gd name="connsiteX6" fmla="*/ 0 w 2154681"/>
                  <a:gd name="connsiteY6" fmla="*/ 1795560 h 1800574"/>
                  <a:gd name="connsiteX7" fmla="*/ 0 w 2154681"/>
                  <a:gd name="connsiteY7" fmla="*/ 359121 h 1800574"/>
                  <a:gd name="connsiteX8" fmla="*/ 359121 w 2154681"/>
                  <a:gd name="connsiteY8" fmla="*/ 0 h 180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4681" h="1800574">
                    <a:moveTo>
                      <a:pt x="359121" y="0"/>
                    </a:moveTo>
                    <a:lnTo>
                      <a:pt x="1795560" y="0"/>
                    </a:lnTo>
                    <a:cubicBezTo>
                      <a:pt x="1993897" y="0"/>
                      <a:pt x="2154681" y="160784"/>
                      <a:pt x="2154681" y="359121"/>
                    </a:cubicBezTo>
                    <a:lnTo>
                      <a:pt x="2154681" y="1795560"/>
                    </a:lnTo>
                    <a:lnTo>
                      <a:pt x="2154176" y="1800574"/>
                    </a:lnTo>
                    <a:lnTo>
                      <a:pt x="506" y="1800574"/>
                    </a:lnTo>
                    <a:lnTo>
                      <a:pt x="0" y="1795560"/>
                    </a:lnTo>
                    <a:lnTo>
                      <a:pt x="0" y="359121"/>
                    </a:lnTo>
                    <a:cubicBezTo>
                      <a:pt x="0" y="160784"/>
                      <a:pt x="160784" y="0"/>
                      <a:pt x="359121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A5CBB96-06B8-2047-8227-312D60B2C12F}"/>
                  </a:ext>
                </a:extLst>
              </p:cNvPr>
              <p:cNvSpPr/>
              <p:nvPr/>
            </p:nvSpPr>
            <p:spPr>
              <a:xfrm>
                <a:off x="3171328" y="3724377"/>
                <a:ext cx="2154681" cy="1203883"/>
              </a:xfrm>
              <a:prstGeom prst="rect">
                <a:avLst/>
              </a:prstGeom>
              <a:solidFill>
                <a:srgbClr val="FF9A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593323-23BB-9D4C-B002-07F282B7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Features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62487A-F0D8-9B4E-A378-3A38D238B4B0}"/>
              </a:ext>
            </a:extLst>
          </p:cNvPr>
          <p:cNvGrpSpPr/>
          <p:nvPr/>
        </p:nvGrpSpPr>
        <p:grpSpPr>
          <a:xfrm>
            <a:off x="10725209" y="-866448"/>
            <a:ext cx="3105424" cy="3094969"/>
            <a:chOff x="9407047" y="-731490"/>
            <a:chExt cx="3720231" cy="370770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A709373-CD01-5347-A743-48051C489690}"/>
                </a:ext>
              </a:extLst>
            </p:cNvPr>
            <p:cNvSpPr/>
            <p:nvPr/>
          </p:nvSpPr>
          <p:spPr>
            <a:xfrm rot="2700000">
              <a:off x="9407047" y="-731490"/>
              <a:ext cx="3707705" cy="370770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FA91E11-90DA-1843-8050-EDABA9C1FE71}"/>
                </a:ext>
              </a:extLst>
            </p:cNvPr>
            <p:cNvSpPr/>
            <p:nvPr/>
          </p:nvSpPr>
          <p:spPr>
            <a:xfrm rot="1800000">
              <a:off x="9419573" y="-731489"/>
              <a:ext cx="3707705" cy="370770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2D9D1E9-F77F-D24A-B29C-29A140302F8D}"/>
              </a:ext>
            </a:extLst>
          </p:cNvPr>
          <p:cNvGrpSpPr/>
          <p:nvPr/>
        </p:nvGrpSpPr>
        <p:grpSpPr>
          <a:xfrm>
            <a:off x="6110841" y="2392124"/>
            <a:ext cx="3864495" cy="5353110"/>
            <a:chOff x="1954414" y="1956498"/>
            <a:chExt cx="2675477" cy="3706079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67A8D889-216C-8841-AB74-A4DCF4259E92}"/>
                </a:ext>
              </a:extLst>
            </p:cNvPr>
            <p:cNvSpPr/>
            <p:nvPr/>
          </p:nvSpPr>
          <p:spPr>
            <a:xfrm>
              <a:off x="1954414" y="1956498"/>
              <a:ext cx="2541563" cy="3580038"/>
            </a:xfrm>
            <a:prstGeom prst="roundRect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C0D23DB-6D30-E444-ACEA-1651CB0FCABE}"/>
                </a:ext>
              </a:extLst>
            </p:cNvPr>
            <p:cNvGrpSpPr/>
            <p:nvPr/>
          </p:nvGrpSpPr>
          <p:grpSpPr>
            <a:xfrm>
              <a:off x="2041687" y="2053622"/>
              <a:ext cx="2588204" cy="3608955"/>
              <a:chOff x="3171328" y="1923803"/>
              <a:chExt cx="2154681" cy="3004457"/>
            </a:xfrm>
          </p:grpSpPr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93334373-E27A-E04E-8B75-8D338FD4D60E}"/>
                  </a:ext>
                </a:extLst>
              </p:cNvPr>
              <p:cNvSpPr/>
              <p:nvPr/>
            </p:nvSpPr>
            <p:spPr>
              <a:xfrm>
                <a:off x="3171328" y="1923803"/>
                <a:ext cx="2154681" cy="1800574"/>
              </a:xfrm>
              <a:custGeom>
                <a:avLst/>
                <a:gdLst>
                  <a:gd name="connsiteX0" fmla="*/ 359121 w 2154681"/>
                  <a:gd name="connsiteY0" fmla="*/ 0 h 1800574"/>
                  <a:gd name="connsiteX1" fmla="*/ 1795560 w 2154681"/>
                  <a:gd name="connsiteY1" fmla="*/ 0 h 1800574"/>
                  <a:gd name="connsiteX2" fmla="*/ 2154681 w 2154681"/>
                  <a:gd name="connsiteY2" fmla="*/ 359121 h 1800574"/>
                  <a:gd name="connsiteX3" fmla="*/ 2154681 w 2154681"/>
                  <a:gd name="connsiteY3" fmla="*/ 1795560 h 1800574"/>
                  <a:gd name="connsiteX4" fmla="*/ 2154176 w 2154681"/>
                  <a:gd name="connsiteY4" fmla="*/ 1800574 h 1800574"/>
                  <a:gd name="connsiteX5" fmla="*/ 506 w 2154681"/>
                  <a:gd name="connsiteY5" fmla="*/ 1800574 h 1800574"/>
                  <a:gd name="connsiteX6" fmla="*/ 0 w 2154681"/>
                  <a:gd name="connsiteY6" fmla="*/ 1795560 h 1800574"/>
                  <a:gd name="connsiteX7" fmla="*/ 0 w 2154681"/>
                  <a:gd name="connsiteY7" fmla="*/ 359121 h 1800574"/>
                  <a:gd name="connsiteX8" fmla="*/ 359121 w 2154681"/>
                  <a:gd name="connsiteY8" fmla="*/ 0 h 1800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4681" h="1800574">
                    <a:moveTo>
                      <a:pt x="359121" y="0"/>
                    </a:moveTo>
                    <a:lnTo>
                      <a:pt x="1795560" y="0"/>
                    </a:lnTo>
                    <a:cubicBezTo>
                      <a:pt x="1993897" y="0"/>
                      <a:pt x="2154681" y="160784"/>
                      <a:pt x="2154681" y="359121"/>
                    </a:cubicBezTo>
                    <a:lnTo>
                      <a:pt x="2154681" y="1795560"/>
                    </a:lnTo>
                    <a:lnTo>
                      <a:pt x="2154176" y="1800574"/>
                    </a:lnTo>
                    <a:lnTo>
                      <a:pt x="506" y="1800574"/>
                    </a:lnTo>
                    <a:lnTo>
                      <a:pt x="0" y="1795560"/>
                    </a:lnTo>
                    <a:lnTo>
                      <a:pt x="0" y="359121"/>
                    </a:lnTo>
                    <a:cubicBezTo>
                      <a:pt x="0" y="160784"/>
                      <a:pt x="160784" y="0"/>
                      <a:pt x="359121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169AC11-03F6-FC4D-8BEF-4382F169DE5D}"/>
                  </a:ext>
                </a:extLst>
              </p:cNvPr>
              <p:cNvSpPr/>
              <p:nvPr/>
            </p:nvSpPr>
            <p:spPr>
              <a:xfrm>
                <a:off x="3171328" y="3724377"/>
                <a:ext cx="2154681" cy="1203883"/>
              </a:xfrm>
              <a:prstGeom prst="rect">
                <a:avLst/>
              </a:prstGeom>
              <a:solidFill>
                <a:srgbClr val="FF9A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2" name="Graphic 11" descr="Funny face with solid fill">
            <a:extLst>
              <a:ext uri="{FF2B5EF4-FFF2-40B4-BE49-F238E27FC236}">
                <a16:creationId xmlns:a16="http://schemas.microsoft.com/office/drawing/2014/main" id="{B46C7A1C-CD07-E047-8BC6-7E8689B01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9517" y="2825827"/>
            <a:ext cx="2612219" cy="2612219"/>
          </a:xfrm>
          <a:prstGeom prst="rect">
            <a:avLst/>
          </a:prstGeom>
        </p:spPr>
      </p:pic>
      <p:pic>
        <p:nvPicPr>
          <p:cNvPr id="14" name="Graphic 13" descr="Wi Fi">
            <a:extLst>
              <a:ext uri="{FF2B5EF4-FFF2-40B4-BE49-F238E27FC236}">
                <a16:creationId xmlns:a16="http://schemas.microsoft.com/office/drawing/2014/main" id="{C5EF4672-3461-014E-B532-9E9B782A9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00000">
            <a:off x="8626756" y="2650225"/>
            <a:ext cx="1246220" cy="1246220"/>
          </a:xfrm>
          <a:prstGeom prst="rect">
            <a:avLst/>
          </a:prstGeom>
        </p:spPr>
      </p:pic>
      <p:pic>
        <p:nvPicPr>
          <p:cNvPr id="40" name="Graphic 39" descr="Monitor">
            <a:extLst>
              <a:ext uri="{FF2B5EF4-FFF2-40B4-BE49-F238E27FC236}">
                <a16:creationId xmlns:a16="http://schemas.microsoft.com/office/drawing/2014/main" id="{B70FAA00-868E-1C4E-B545-15FB4C5C06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0916" y="2869509"/>
            <a:ext cx="2637027" cy="263702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96B38E6-90FC-B540-9654-012A78EC5DCA}"/>
              </a:ext>
            </a:extLst>
          </p:cNvPr>
          <p:cNvSpPr txBox="1"/>
          <p:nvPr/>
        </p:nvSpPr>
        <p:spPr>
          <a:xfrm>
            <a:off x="2769517" y="5874876"/>
            <a:ext cx="2740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Emojis and Stickers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80F19B-8060-3A4F-A765-C1630CE8215F}"/>
              </a:ext>
            </a:extLst>
          </p:cNvPr>
          <p:cNvSpPr txBox="1"/>
          <p:nvPr/>
        </p:nvSpPr>
        <p:spPr>
          <a:xfrm>
            <a:off x="6735800" y="5874875"/>
            <a:ext cx="2740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Screen Sharing</a:t>
            </a:r>
          </a:p>
        </p:txBody>
      </p:sp>
    </p:spTree>
    <p:extLst>
      <p:ext uri="{BB962C8B-B14F-4D97-AF65-F5344CB8AC3E}">
        <p14:creationId xmlns:p14="http://schemas.microsoft.com/office/powerpoint/2010/main" val="190320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3323-23BB-9D4C-B002-07F282B7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Model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62487A-F0D8-9B4E-A378-3A38D238B4B0}"/>
              </a:ext>
            </a:extLst>
          </p:cNvPr>
          <p:cNvGrpSpPr/>
          <p:nvPr/>
        </p:nvGrpSpPr>
        <p:grpSpPr>
          <a:xfrm>
            <a:off x="10725209" y="-866448"/>
            <a:ext cx="3105424" cy="3094969"/>
            <a:chOff x="9407047" y="-731490"/>
            <a:chExt cx="3720231" cy="370770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A709373-CD01-5347-A743-48051C489690}"/>
                </a:ext>
              </a:extLst>
            </p:cNvPr>
            <p:cNvSpPr/>
            <p:nvPr/>
          </p:nvSpPr>
          <p:spPr>
            <a:xfrm rot="2700000">
              <a:off x="9407047" y="-731490"/>
              <a:ext cx="3707705" cy="370770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FA91E11-90DA-1843-8050-EDABA9C1FE71}"/>
                </a:ext>
              </a:extLst>
            </p:cNvPr>
            <p:cNvSpPr/>
            <p:nvPr/>
          </p:nvSpPr>
          <p:spPr>
            <a:xfrm rot="1800000">
              <a:off x="9419573" y="-731489"/>
              <a:ext cx="3707705" cy="370770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76397414-EBA9-5E4A-B22D-4BF74479F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810" y="1690688"/>
            <a:ext cx="7252380" cy="4622349"/>
          </a:xfrm>
          <a:prstGeom prst="rect">
            <a:avLst/>
          </a:prstGeom>
          <a:noFill/>
          <a:ln>
            <a:solidFill>
              <a:srgbClr val="91071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354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3323-23BB-9D4C-B002-07F282B7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Model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62487A-F0D8-9B4E-A378-3A38D238B4B0}"/>
              </a:ext>
            </a:extLst>
          </p:cNvPr>
          <p:cNvGrpSpPr/>
          <p:nvPr/>
        </p:nvGrpSpPr>
        <p:grpSpPr>
          <a:xfrm>
            <a:off x="10725209" y="-866448"/>
            <a:ext cx="3105424" cy="3094969"/>
            <a:chOff x="9407047" y="-731490"/>
            <a:chExt cx="3720231" cy="3707706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3A709373-CD01-5347-A743-48051C489690}"/>
                </a:ext>
              </a:extLst>
            </p:cNvPr>
            <p:cNvSpPr/>
            <p:nvPr/>
          </p:nvSpPr>
          <p:spPr>
            <a:xfrm rot="2700000">
              <a:off x="9407047" y="-731490"/>
              <a:ext cx="3707705" cy="370770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FA91E11-90DA-1843-8050-EDABA9C1FE71}"/>
                </a:ext>
              </a:extLst>
            </p:cNvPr>
            <p:cNvSpPr/>
            <p:nvPr/>
          </p:nvSpPr>
          <p:spPr>
            <a:xfrm rot="1800000">
              <a:off x="9419573" y="-731489"/>
              <a:ext cx="3707705" cy="370770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76397414-EBA9-5E4A-B22D-4BF74479F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810" y="1690688"/>
            <a:ext cx="7252380" cy="4622349"/>
          </a:xfrm>
          <a:prstGeom prst="rect">
            <a:avLst/>
          </a:prstGeom>
          <a:noFill/>
          <a:ln>
            <a:solidFill>
              <a:srgbClr val="91071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44A081-0AAF-A24C-971F-4FA415F5DCF8}"/>
              </a:ext>
            </a:extLst>
          </p:cNvPr>
          <p:cNvSpPr/>
          <p:nvPr/>
        </p:nvSpPr>
        <p:spPr>
          <a:xfrm>
            <a:off x="9807216" y="2649932"/>
            <a:ext cx="20010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Playfair Display"/>
              </a:rPr>
              <a:t>Just short updates. (2-3 days update)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C9319E-1F68-884A-B16F-65FDBBDF82D6}"/>
              </a:ext>
            </a:extLst>
          </p:cNvPr>
          <p:cNvSpPr/>
          <p:nvPr/>
        </p:nvSpPr>
        <p:spPr>
          <a:xfrm>
            <a:off x="5940287" y="3059668"/>
            <a:ext cx="10005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Playfair Display"/>
              </a:rPr>
              <a:t>3 Weeks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Multiply 4">
            <a:extLst>
              <a:ext uri="{FF2B5EF4-FFF2-40B4-BE49-F238E27FC236}">
                <a16:creationId xmlns:a16="http://schemas.microsoft.com/office/drawing/2014/main" id="{FCD92480-6F29-B24E-815E-85BAC3261840}"/>
              </a:ext>
            </a:extLst>
          </p:cNvPr>
          <p:cNvSpPr/>
          <p:nvPr/>
        </p:nvSpPr>
        <p:spPr>
          <a:xfrm>
            <a:off x="8358289" y="2649932"/>
            <a:ext cx="1384813" cy="1052014"/>
          </a:xfrm>
          <a:prstGeom prst="mathMultiply">
            <a:avLst/>
          </a:prstGeom>
          <a:solidFill>
            <a:srgbClr val="910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1202ED08-5708-D342-9DAF-47877B37C793}"/>
              </a:ext>
            </a:extLst>
          </p:cNvPr>
          <p:cNvSpPr/>
          <p:nvPr/>
        </p:nvSpPr>
        <p:spPr>
          <a:xfrm>
            <a:off x="6264744" y="3668600"/>
            <a:ext cx="1384813" cy="1052014"/>
          </a:xfrm>
          <a:prstGeom prst="mathMultiply">
            <a:avLst/>
          </a:prstGeom>
          <a:solidFill>
            <a:srgbClr val="9107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6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170</Words>
  <Application>Microsoft Macintosh PowerPoint</Application>
  <PresentationFormat>Widescreen</PresentationFormat>
  <Paragraphs>72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Playfair Display</vt:lpstr>
      <vt:lpstr>Office Theme</vt:lpstr>
      <vt:lpstr>Inner Circle</vt:lpstr>
      <vt:lpstr>Project Overview</vt:lpstr>
      <vt:lpstr>Related Work - Facebook &amp; Instagram</vt:lpstr>
      <vt:lpstr>Related Work - Messenger &amp; Whatsapp</vt:lpstr>
      <vt:lpstr>Essential Features </vt:lpstr>
      <vt:lpstr>Desirable Features</vt:lpstr>
      <vt:lpstr>Optional Features</vt:lpstr>
      <vt:lpstr>Process Model</vt:lpstr>
      <vt:lpstr>Process Model</vt:lpstr>
      <vt:lpstr>Project Timeline</vt:lpstr>
      <vt:lpstr>Implementation Plan</vt:lpstr>
      <vt:lpstr>Quality Assurance Plan</vt:lpstr>
      <vt:lpstr>Configuration and Management Plan</vt:lpstr>
      <vt:lpstr>Security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Inner Circle</dc:title>
  <dc:creator>Youssef, Raef Khaled Saad Ans</dc:creator>
  <cp:lastModifiedBy>Youssef, Raef Khaled Saad Ans</cp:lastModifiedBy>
  <cp:revision>16</cp:revision>
  <dcterms:created xsi:type="dcterms:W3CDTF">2020-09-24T19:40:43Z</dcterms:created>
  <dcterms:modified xsi:type="dcterms:W3CDTF">2020-09-24T23:49:59Z</dcterms:modified>
</cp:coreProperties>
</file>